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425" r:id="rId2"/>
    <p:sldId id="494" r:id="rId3"/>
    <p:sldId id="482" r:id="rId4"/>
    <p:sldId id="461" r:id="rId5"/>
    <p:sldId id="478" r:id="rId6"/>
    <p:sldId id="463" r:id="rId7"/>
    <p:sldId id="454" r:id="rId8"/>
    <p:sldId id="464" r:id="rId9"/>
    <p:sldId id="480" r:id="rId10"/>
    <p:sldId id="472" r:id="rId11"/>
    <p:sldId id="487" r:id="rId12"/>
    <p:sldId id="466" r:id="rId13"/>
    <p:sldId id="485" r:id="rId14"/>
    <p:sldId id="490" r:id="rId15"/>
    <p:sldId id="397" r:id="rId16"/>
    <p:sldId id="492" r:id="rId17"/>
    <p:sldId id="493" r:id="rId18"/>
    <p:sldId id="496" r:id="rId19"/>
    <p:sldId id="450" r:id="rId20"/>
    <p:sldId id="468" r:id="rId21"/>
    <p:sldId id="470" r:id="rId22"/>
    <p:sldId id="475" r:id="rId23"/>
    <p:sldId id="465" r:id="rId24"/>
    <p:sldId id="497" r:id="rId25"/>
    <p:sldId id="479" r:id="rId26"/>
    <p:sldId id="486" r:id="rId27"/>
    <p:sldId id="495" r:id="rId28"/>
    <p:sldId id="498" r:id="rId29"/>
    <p:sldId id="499" r:id="rId30"/>
  </p:sldIdLst>
  <p:sldSz cx="12192000" cy="6858000"/>
  <p:notesSz cx="6858000" cy="9144000"/>
  <p:defaultTextStyle>
    <a:defPPr>
      <a:defRPr lang="en-US"/>
    </a:defPPr>
    <a:lvl1pPr marL="0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11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17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23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28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34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40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45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A4F0"/>
    <a:srgbClr val="53A1F0"/>
    <a:srgbClr val="6C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10" autoAdjust="0"/>
    <p:restoredTop sz="78095" autoAdjust="0"/>
  </p:normalViewPr>
  <p:slideViewPr>
    <p:cSldViewPr snapToGrid="0">
      <p:cViewPr>
        <p:scale>
          <a:sx n="114" d="100"/>
          <a:sy n="114" d="100"/>
        </p:scale>
        <p:origin x="152" y="-1120"/>
      </p:cViewPr>
      <p:guideLst>
        <p:guide orient="horz" pos="2160"/>
        <p:guide pos="384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Users/jamesgill/Desktop/Trauma%20&amp;%20Orthopaedics/Research/THA%20for%20%23NOF/THA%20for%20hip%20fracture%20KM%2018-6-20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/Users\jamesgill\Desktop\Trauma%20&amp;%20Orthopaedics\Research\THA%20for%20%23NOF\THA%20for%20hip%20fracture%20KM%2014-9-20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jamesgill/Desktop/Trauma%20&amp;%20Orthopaedics/Research/THA%20for%20%23NOF/THA%20for%20hip%20fracture%20KM%206-10-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00974466709414"/>
          <c:y val="7.9524469644135662E-2"/>
          <c:w val="0.80879328008583162"/>
          <c:h val="0.80119885870953589"/>
        </c:manualLayout>
      </c:layout>
      <c:scatterChart>
        <c:scatterStyle val="smoothMarker"/>
        <c:varyColors val="0"/>
        <c:ser>
          <c:idx val="4"/>
          <c:order val="0"/>
          <c:tx>
            <c:v>Implant survival</c:v>
          </c:tx>
          <c:spPr>
            <a:ln w="15875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'THA data'!$H$4:$H$432</c:f>
              <c:numCache>
                <c:formatCode>0.00</c:formatCode>
                <c:ptCount val="429"/>
                <c:pt idx="0">
                  <c:v>0</c:v>
                </c:pt>
                <c:pt idx="1">
                  <c:v>2.7378507871321013E-3</c:v>
                </c:pt>
                <c:pt idx="2">
                  <c:v>7.0366567799916794E-3</c:v>
                </c:pt>
                <c:pt idx="3">
                  <c:v>1.3689253935660506E-2</c:v>
                </c:pt>
                <c:pt idx="4">
                  <c:v>2.190280629705681E-2</c:v>
                </c:pt>
                <c:pt idx="5">
                  <c:v>6.8446269678302529E-2</c:v>
                </c:pt>
                <c:pt idx="6">
                  <c:v>0.10764316678074112</c:v>
                </c:pt>
                <c:pt idx="7">
                  <c:v>0.10782188759601712</c:v>
                </c:pt>
                <c:pt idx="8">
                  <c:v>0.1160696630922446</c:v>
                </c:pt>
                <c:pt idx="9">
                  <c:v>0.14058483534869926</c:v>
                </c:pt>
                <c:pt idx="10">
                  <c:v>0.20639782492965819</c:v>
                </c:pt>
                <c:pt idx="11">
                  <c:v>0.25034223134839151</c:v>
                </c:pt>
                <c:pt idx="12">
                  <c:v>0.26830937713894593</c:v>
                </c:pt>
                <c:pt idx="13">
                  <c:v>0.27652292950034224</c:v>
                </c:pt>
                <c:pt idx="14">
                  <c:v>0.3268309377138946</c:v>
                </c:pt>
                <c:pt idx="15">
                  <c:v>0.41889117043121149</c:v>
                </c:pt>
                <c:pt idx="16">
                  <c:v>0.45516769336071183</c:v>
                </c:pt>
                <c:pt idx="17">
                  <c:v>0.47638603696098564</c:v>
                </c:pt>
                <c:pt idx="18">
                  <c:v>0.68446269678302529</c:v>
                </c:pt>
                <c:pt idx="19">
                  <c:v>0.71578256901665394</c:v>
                </c:pt>
                <c:pt idx="20">
                  <c:v>0.85</c:v>
                </c:pt>
                <c:pt idx="21">
                  <c:v>0.86</c:v>
                </c:pt>
                <c:pt idx="22">
                  <c:v>0.85694729637234768</c:v>
                </c:pt>
                <c:pt idx="23">
                  <c:v>0.87</c:v>
                </c:pt>
                <c:pt idx="24">
                  <c:v>0.92265571526351808</c:v>
                </c:pt>
                <c:pt idx="25">
                  <c:v>0.93634496919917864</c:v>
                </c:pt>
                <c:pt idx="26">
                  <c:v>0.98015058179329229</c:v>
                </c:pt>
                <c:pt idx="27">
                  <c:v>1.0704996577686516</c:v>
                </c:pt>
                <c:pt idx="28">
                  <c:v>1.123629173321159</c:v>
                </c:pt>
                <c:pt idx="29">
                  <c:v>1.3497604380561259</c:v>
                </c:pt>
                <c:pt idx="30">
                  <c:v>1.4493497604380561</c:v>
                </c:pt>
                <c:pt idx="31">
                  <c:v>1.4742756103125647</c:v>
                </c:pt>
                <c:pt idx="32">
                  <c:v>1.5770020533880904</c:v>
                </c:pt>
                <c:pt idx="33">
                  <c:v>1.6563997262149213</c:v>
                </c:pt>
                <c:pt idx="34">
                  <c:v>1.7015457449235749</c:v>
                </c:pt>
                <c:pt idx="35">
                  <c:v>1.7729865389003032</c:v>
                </c:pt>
                <c:pt idx="36">
                  <c:v>1.900950642634428</c:v>
                </c:pt>
                <c:pt idx="37">
                  <c:v>1.9450471518746664</c:v>
                </c:pt>
                <c:pt idx="38">
                  <c:v>1.9701403148528405</c:v>
                </c:pt>
                <c:pt idx="39">
                  <c:v>1.972207011940075</c:v>
                </c:pt>
                <c:pt idx="40">
                  <c:v>1.9805460491292055</c:v>
                </c:pt>
                <c:pt idx="41">
                  <c:v>1.986683397977032</c:v>
                </c:pt>
                <c:pt idx="42">
                  <c:v>2.0022815423226166</c:v>
                </c:pt>
                <c:pt idx="43">
                  <c:v>2.019438740588634</c:v>
                </c:pt>
                <c:pt idx="44">
                  <c:v>2.0240930869267704</c:v>
                </c:pt>
                <c:pt idx="45">
                  <c:v>2.0278005932010053</c:v>
                </c:pt>
                <c:pt idx="46">
                  <c:v>2.0517529850178811</c:v>
                </c:pt>
                <c:pt idx="47">
                  <c:v>2.0685432352270108</c:v>
                </c:pt>
                <c:pt idx="48">
                  <c:v>2.0709502623773619</c:v>
                </c:pt>
                <c:pt idx="49">
                  <c:v>2.1108829568788501</c:v>
                </c:pt>
                <c:pt idx="50">
                  <c:v>2.1117993763784311</c:v>
                </c:pt>
                <c:pt idx="51">
                  <c:v>2.1120788653129452</c:v>
                </c:pt>
                <c:pt idx="52">
                  <c:v>2.1163586584531142</c:v>
                </c:pt>
                <c:pt idx="53">
                  <c:v>2.1257624153928005</c:v>
                </c:pt>
                <c:pt idx="54">
                  <c:v>2.1288995360863963</c:v>
                </c:pt>
                <c:pt idx="55">
                  <c:v>2.1875427789185489</c:v>
                </c:pt>
                <c:pt idx="56">
                  <c:v>2.2002889953608578</c:v>
                </c:pt>
                <c:pt idx="57">
                  <c:v>2.2176591375770021</c:v>
                </c:pt>
                <c:pt idx="58">
                  <c:v>2.2191326336603567</c:v>
                </c:pt>
                <c:pt idx="59">
                  <c:v>2.2218514715947979</c:v>
                </c:pt>
                <c:pt idx="60">
                  <c:v>2.2303483154612587</c:v>
                </c:pt>
                <c:pt idx="61">
                  <c:v>2.2459502623773737</c:v>
                </c:pt>
                <c:pt idx="62">
                  <c:v>2.2762643547037738</c:v>
                </c:pt>
                <c:pt idx="63">
                  <c:v>2.2900410677618068</c:v>
                </c:pt>
                <c:pt idx="64">
                  <c:v>2.3391683778234045</c:v>
                </c:pt>
                <c:pt idx="65">
                  <c:v>2.3560727051486783</c:v>
                </c:pt>
                <c:pt idx="66">
                  <c:v>2.3589683626131208</c:v>
                </c:pt>
                <c:pt idx="67">
                  <c:v>2.3990417522245036</c:v>
                </c:pt>
                <c:pt idx="68">
                  <c:v>2.4055156285649164</c:v>
                </c:pt>
                <c:pt idx="69">
                  <c:v>2.4767035516008815</c:v>
                </c:pt>
                <c:pt idx="70">
                  <c:v>2.5306772378127569</c:v>
                </c:pt>
                <c:pt idx="71">
                  <c:v>2.5416533576697811</c:v>
                </c:pt>
                <c:pt idx="72">
                  <c:v>2.5419214388926852</c:v>
                </c:pt>
                <c:pt idx="73">
                  <c:v>2.5500798539812846</c:v>
                </c:pt>
                <c:pt idx="74">
                  <c:v>2.5689729256977754</c:v>
                </c:pt>
                <c:pt idx="75">
                  <c:v>2.5776922199406784</c:v>
                </c:pt>
                <c:pt idx="76">
                  <c:v>2.5872689938398357</c:v>
                </c:pt>
                <c:pt idx="77">
                  <c:v>2.5930869267624916</c:v>
                </c:pt>
                <c:pt idx="78">
                  <c:v>2.5934101452581921</c:v>
                </c:pt>
                <c:pt idx="79">
                  <c:v>2.5945090881435795</c:v>
                </c:pt>
                <c:pt idx="80">
                  <c:v>2.6268803711308784</c:v>
                </c:pt>
                <c:pt idx="81">
                  <c:v>2.6459065328161833</c:v>
                </c:pt>
                <c:pt idx="82">
                  <c:v>2.6817799832686902</c:v>
                </c:pt>
                <c:pt idx="83">
                  <c:v>2.6873146246862811</c:v>
                </c:pt>
                <c:pt idx="84">
                  <c:v>2.6940451745379876</c:v>
                </c:pt>
                <c:pt idx="85">
                  <c:v>2.7227640885238489</c:v>
                </c:pt>
                <c:pt idx="86">
                  <c:v>2.7252851927903237</c:v>
                </c:pt>
                <c:pt idx="87">
                  <c:v>2.7444368393033627</c:v>
                </c:pt>
                <c:pt idx="88">
                  <c:v>2.799460034983654</c:v>
                </c:pt>
                <c:pt idx="89">
                  <c:v>2.8062970568104038</c:v>
                </c:pt>
                <c:pt idx="90">
                  <c:v>2.8156894060384796</c:v>
                </c:pt>
                <c:pt idx="91">
                  <c:v>2.8485911476157817</c:v>
                </c:pt>
                <c:pt idx="92">
                  <c:v>2.8703570613734937</c:v>
                </c:pt>
                <c:pt idx="93">
                  <c:v>2.9031580348315371</c:v>
                </c:pt>
                <c:pt idx="94">
                  <c:v>2.9084816335842962</c:v>
                </c:pt>
                <c:pt idx="95">
                  <c:v>2.9198399117803686</c:v>
                </c:pt>
                <c:pt idx="96">
                  <c:v>2.9251920298121536</c:v>
                </c:pt>
                <c:pt idx="97">
                  <c:v>2.9256255228534482</c:v>
                </c:pt>
                <c:pt idx="98">
                  <c:v>2.9859799224275583</c:v>
                </c:pt>
                <c:pt idx="99">
                  <c:v>3.0484162293710635</c:v>
                </c:pt>
                <c:pt idx="100">
                  <c:v>3.0567799832686902</c:v>
                </c:pt>
                <c:pt idx="101">
                  <c:v>3.0592022207012017</c:v>
                </c:pt>
                <c:pt idx="102">
                  <c:v>3.0864324283215474</c:v>
                </c:pt>
                <c:pt idx="103">
                  <c:v>3.176779603011632</c:v>
                </c:pt>
                <c:pt idx="104">
                  <c:v>3.2292341622937113</c:v>
                </c:pt>
                <c:pt idx="105">
                  <c:v>3.2347897178492682</c:v>
                </c:pt>
                <c:pt idx="106">
                  <c:v>3.2484371435090176</c:v>
                </c:pt>
                <c:pt idx="107">
                  <c:v>3.2487299414404172</c:v>
                </c:pt>
                <c:pt idx="108">
                  <c:v>3.2947182295231645</c:v>
                </c:pt>
                <c:pt idx="109">
                  <c:v>3.3197600577990718</c:v>
                </c:pt>
                <c:pt idx="110">
                  <c:v>3.3364324283215474</c:v>
                </c:pt>
                <c:pt idx="111">
                  <c:v>3.3933512054148571</c:v>
                </c:pt>
                <c:pt idx="112">
                  <c:v>3.4094303749334531</c:v>
                </c:pt>
                <c:pt idx="113">
                  <c:v>3.4262206251426028</c:v>
                </c:pt>
                <c:pt idx="114">
                  <c:v>3.4289660810707954</c:v>
                </c:pt>
                <c:pt idx="115">
                  <c:v>3.4579055441478439</c:v>
                </c:pt>
                <c:pt idx="116">
                  <c:v>3.4700547570157427</c:v>
                </c:pt>
                <c:pt idx="117">
                  <c:v>3.4907597535934292</c:v>
                </c:pt>
                <c:pt idx="118">
                  <c:v>3.4919005247547275</c:v>
                </c:pt>
                <c:pt idx="119">
                  <c:v>3.4922161381093679</c:v>
                </c:pt>
                <c:pt idx="120">
                  <c:v>3.5520324739523952</c:v>
                </c:pt>
                <c:pt idx="121">
                  <c:v>3.557608943645898</c:v>
                </c:pt>
                <c:pt idx="122">
                  <c:v>3.587788044718228</c:v>
                </c:pt>
                <c:pt idx="123">
                  <c:v>3.6112251882272415</c:v>
                </c:pt>
                <c:pt idx="124">
                  <c:v>3.6698608259183141</c:v>
                </c:pt>
                <c:pt idx="125">
                  <c:v>3.6835709939919403</c:v>
                </c:pt>
                <c:pt idx="126">
                  <c:v>3.7109304890105705</c:v>
                </c:pt>
                <c:pt idx="127">
                  <c:v>3.7137805156285717</c:v>
                </c:pt>
                <c:pt idx="128">
                  <c:v>3.7193931097421804</c:v>
                </c:pt>
                <c:pt idx="129">
                  <c:v>3.8068104038329911</c:v>
                </c:pt>
                <c:pt idx="130">
                  <c:v>3.8576317590691307</c:v>
                </c:pt>
                <c:pt idx="131">
                  <c:v>3.868583162217659</c:v>
                </c:pt>
                <c:pt idx="132">
                  <c:v>3.8916362461023697</c:v>
                </c:pt>
                <c:pt idx="133">
                  <c:v>3.8916875808046165</c:v>
                </c:pt>
                <c:pt idx="134">
                  <c:v>3.9216841584911406</c:v>
                </c:pt>
                <c:pt idx="135">
                  <c:v>4.0012453418510869</c:v>
                </c:pt>
                <c:pt idx="136">
                  <c:v>4.0398604456612759</c:v>
                </c:pt>
                <c:pt idx="137">
                  <c:v>4.0422370522473257</c:v>
                </c:pt>
                <c:pt idx="138">
                  <c:v>4.0520191649555102</c:v>
                </c:pt>
                <c:pt idx="139">
                  <c:v>4.0805384439881296</c:v>
                </c:pt>
                <c:pt idx="140">
                  <c:v>4.1050441098182286</c:v>
                </c:pt>
                <c:pt idx="141">
                  <c:v>4.1298539812913582</c:v>
                </c:pt>
                <c:pt idx="142">
                  <c:v>4.2693360711841208</c:v>
                </c:pt>
                <c:pt idx="143">
                  <c:v>4.2737850787132103</c:v>
                </c:pt>
                <c:pt idx="144">
                  <c:v>4.2765229295003424</c:v>
                </c:pt>
                <c:pt idx="145">
                  <c:v>4.3513480112556042</c:v>
                </c:pt>
                <c:pt idx="146">
                  <c:v>4.3677656095520616</c:v>
                </c:pt>
                <c:pt idx="147">
                  <c:v>4.3844113620807663</c:v>
                </c:pt>
                <c:pt idx="148">
                  <c:v>4.5458970263898442</c:v>
                </c:pt>
                <c:pt idx="149">
                  <c:v>4.5952353791162741</c:v>
                </c:pt>
                <c:pt idx="150">
                  <c:v>4.6171153699901097</c:v>
                </c:pt>
                <c:pt idx="151">
                  <c:v>4.64491025933531</c:v>
                </c:pt>
                <c:pt idx="152">
                  <c:v>4.646132785763176</c:v>
                </c:pt>
                <c:pt idx="153">
                  <c:v>4.6926762491444221</c:v>
                </c:pt>
                <c:pt idx="154">
                  <c:v>4.6997490303445195</c:v>
                </c:pt>
                <c:pt idx="155">
                  <c:v>4.8358316221765874</c:v>
                </c:pt>
                <c:pt idx="156">
                  <c:v>4.9350406875047446</c:v>
                </c:pt>
                <c:pt idx="157">
                  <c:v>4.9947562552285332</c:v>
                </c:pt>
                <c:pt idx="158">
                  <c:v>5.0157426420260096</c:v>
                </c:pt>
                <c:pt idx="159">
                  <c:v>5.0497851547646295</c:v>
                </c:pt>
                <c:pt idx="160">
                  <c:v>5.0554814054300614</c:v>
                </c:pt>
                <c:pt idx="161">
                  <c:v>5.0776009582477757</c:v>
                </c:pt>
                <c:pt idx="162">
                  <c:v>5.1261902045782897</c:v>
                </c:pt>
                <c:pt idx="163">
                  <c:v>5.1289052399422017</c:v>
                </c:pt>
                <c:pt idx="164">
                  <c:v>5.131608867594502</c:v>
                </c:pt>
                <c:pt idx="165">
                  <c:v>5.1514487793748547</c:v>
                </c:pt>
                <c:pt idx="166">
                  <c:v>5.1728135219408289</c:v>
                </c:pt>
                <c:pt idx="167">
                  <c:v>5.1865826298577815</c:v>
                </c:pt>
                <c:pt idx="168">
                  <c:v>5.2193778994600395</c:v>
                </c:pt>
                <c:pt idx="169">
                  <c:v>5.2659707962582774</c:v>
                </c:pt>
                <c:pt idx="170">
                  <c:v>5.3043007072781263</c:v>
                </c:pt>
                <c:pt idx="171">
                  <c:v>5.3114305270362765</c:v>
                </c:pt>
                <c:pt idx="172">
                  <c:v>5.3141683778234086</c:v>
                </c:pt>
                <c:pt idx="173">
                  <c:v>5.3240417522244954</c:v>
                </c:pt>
                <c:pt idx="174">
                  <c:v>5.3645182143128727</c:v>
                </c:pt>
                <c:pt idx="175">
                  <c:v>5.4017796030116356</c:v>
                </c:pt>
                <c:pt idx="176">
                  <c:v>5.4663472507415083</c:v>
                </c:pt>
                <c:pt idx="177">
                  <c:v>5.5181097421857244</c:v>
                </c:pt>
                <c:pt idx="178">
                  <c:v>5.5341851091337704</c:v>
                </c:pt>
                <c:pt idx="179">
                  <c:v>5.5346604304509759</c:v>
                </c:pt>
                <c:pt idx="180">
                  <c:v>5.5944881740056331</c:v>
                </c:pt>
                <c:pt idx="181">
                  <c:v>5.6136759449387794</c:v>
                </c:pt>
                <c:pt idx="182">
                  <c:v>5.65</c:v>
                </c:pt>
                <c:pt idx="183">
                  <c:v>5.66</c:v>
                </c:pt>
                <c:pt idx="184">
                  <c:v>5.6552019164955514</c:v>
                </c:pt>
                <c:pt idx="185">
                  <c:v>5.6728268309377139</c:v>
                </c:pt>
                <c:pt idx="186">
                  <c:v>5.6904517453798764</c:v>
                </c:pt>
                <c:pt idx="187">
                  <c:v>5.7068427256825629</c:v>
                </c:pt>
                <c:pt idx="188">
                  <c:v>5.712164423150047</c:v>
                </c:pt>
                <c:pt idx="189">
                  <c:v>5.723039774887833</c:v>
                </c:pt>
                <c:pt idx="190">
                  <c:v>5.7335576849950467</c:v>
                </c:pt>
                <c:pt idx="191">
                  <c:v>5.7506274241387114</c:v>
                </c:pt>
                <c:pt idx="192">
                  <c:v>5.8052323370598478</c:v>
                </c:pt>
                <c:pt idx="193">
                  <c:v>5.8151950718685832</c:v>
                </c:pt>
                <c:pt idx="194">
                  <c:v>5.8156133546277369</c:v>
                </c:pt>
                <c:pt idx="195">
                  <c:v>5.827530610692838</c:v>
                </c:pt>
                <c:pt idx="196">
                  <c:v>5.8303178948969423</c:v>
                </c:pt>
                <c:pt idx="197">
                  <c:v>5.8305726671229801</c:v>
                </c:pt>
                <c:pt idx="198">
                  <c:v>5.8672142368240934</c:v>
                </c:pt>
                <c:pt idx="199">
                  <c:v>5.8702677009658455</c:v>
                </c:pt>
                <c:pt idx="200">
                  <c:v>5.8923777473572043</c:v>
                </c:pt>
                <c:pt idx="201">
                  <c:v>5.898897254544079</c:v>
                </c:pt>
                <c:pt idx="202">
                  <c:v>5.9508821963647378</c:v>
                </c:pt>
                <c:pt idx="203">
                  <c:v>5.9585158567191394</c:v>
                </c:pt>
                <c:pt idx="204">
                  <c:v>5.9613069434937938</c:v>
                </c:pt>
                <c:pt idx="205">
                  <c:v>5.9639516313027672</c:v>
                </c:pt>
                <c:pt idx="206">
                  <c:v>5.9639877557228731</c:v>
                </c:pt>
                <c:pt idx="207">
                  <c:v>5.9696935128146604</c:v>
                </c:pt>
                <c:pt idx="208">
                  <c:v>5.9721328618145879</c:v>
                </c:pt>
                <c:pt idx="209">
                  <c:v>6.1011730930108783</c:v>
                </c:pt>
                <c:pt idx="210">
                  <c:v>6.1472564453570584</c:v>
                </c:pt>
                <c:pt idx="211">
                  <c:v>6.1664537227165592</c:v>
                </c:pt>
                <c:pt idx="212">
                  <c:v>6.1884268765685535</c:v>
                </c:pt>
                <c:pt idx="213">
                  <c:v>6.2137881207696317</c:v>
                </c:pt>
                <c:pt idx="214">
                  <c:v>6.2192999467640222</c:v>
                </c:pt>
                <c:pt idx="215">
                  <c:v>6.2319491976576229</c:v>
                </c:pt>
                <c:pt idx="216">
                  <c:v>6.2407027150353569</c:v>
                </c:pt>
                <c:pt idx="217">
                  <c:v>6.25</c:v>
                </c:pt>
                <c:pt idx="218">
                  <c:v>6.5337991482241922</c:v>
                </c:pt>
                <c:pt idx="219">
                  <c:v>6.6516332040459361</c:v>
                </c:pt>
                <c:pt idx="220">
                  <c:v>6.7135428549699689</c:v>
                </c:pt>
                <c:pt idx="221">
                  <c:v>6.7139801505817935</c:v>
                </c:pt>
                <c:pt idx="222">
                  <c:v>6.7307399802266419</c:v>
                </c:pt>
                <c:pt idx="223">
                  <c:v>6.8077040079093507</c:v>
                </c:pt>
                <c:pt idx="224">
                  <c:v>6.8104133394174378</c:v>
                </c:pt>
                <c:pt idx="225">
                  <c:v>6.8378964179785466</c:v>
                </c:pt>
                <c:pt idx="226">
                  <c:v>6.8483059548254621</c:v>
                </c:pt>
                <c:pt idx="227">
                  <c:v>6.8802190280629709</c:v>
                </c:pt>
                <c:pt idx="228">
                  <c:v>6.9031485284052021</c:v>
                </c:pt>
                <c:pt idx="229">
                  <c:v>6.9551581869343764</c:v>
                </c:pt>
                <c:pt idx="230">
                  <c:v>6.9568788501026697</c:v>
                </c:pt>
                <c:pt idx="231">
                  <c:v>7.0570385580652584</c:v>
                </c:pt>
                <c:pt idx="232">
                  <c:v>7.0809358126093178</c:v>
                </c:pt>
                <c:pt idx="233">
                  <c:v>7.1063864172180438</c:v>
                </c:pt>
                <c:pt idx="234">
                  <c:v>7.1540041067761804</c:v>
                </c:pt>
                <c:pt idx="235">
                  <c:v>7.1556011864020146</c:v>
                </c:pt>
                <c:pt idx="236">
                  <c:v>7.1853182751540041</c:v>
                </c:pt>
                <c:pt idx="237">
                  <c:v>7.202059091946162</c:v>
                </c:pt>
                <c:pt idx="238">
                  <c:v>7.2070214464978388</c:v>
                </c:pt>
                <c:pt idx="239">
                  <c:v>7.2425374553197939</c:v>
                </c:pt>
                <c:pt idx="240">
                  <c:v>7.2453798767967141</c:v>
                </c:pt>
                <c:pt idx="241">
                  <c:v>7.251207316145706</c:v>
                </c:pt>
                <c:pt idx="242">
                  <c:v>7.2556943493801764</c:v>
                </c:pt>
                <c:pt idx="243">
                  <c:v>7.2567723781276179</c:v>
                </c:pt>
                <c:pt idx="244">
                  <c:v>7.2671058635637706</c:v>
                </c:pt>
                <c:pt idx="245">
                  <c:v>7.2756673511293632</c:v>
                </c:pt>
                <c:pt idx="246">
                  <c:v>7.2811278424214674</c:v>
                </c:pt>
                <c:pt idx="247">
                  <c:v>7.2947752680812163</c:v>
                </c:pt>
                <c:pt idx="248">
                  <c:v>7.3143566050650204</c:v>
                </c:pt>
                <c:pt idx="249">
                  <c:v>7.3308236367784687</c:v>
                </c:pt>
                <c:pt idx="250">
                  <c:v>7.3440470758232586</c:v>
                </c:pt>
                <c:pt idx="251">
                  <c:v>7.3577173169062284</c:v>
                </c:pt>
                <c:pt idx="252">
                  <c:v>7.3629933835272707</c:v>
                </c:pt>
                <c:pt idx="253">
                  <c:v>7.3839835728952776</c:v>
                </c:pt>
                <c:pt idx="254">
                  <c:v>7.4859685147159478</c:v>
                </c:pt>
                <c:pt idx="255">
                  <c:v>7.5109514031485283</c:v>
                </c:pt>
                <c:pt idx="256">
                  <c:v>7.5111966689482115</c:v>
                </c:pt>
                <c:pt idx="257">
                  <c:v>7.5273785078713207</c:v>
                </c:pt>
                <c:pt idx="258">
                  <c:v>7.5537303216974676</c:v>
                </c:pt>
                <c:pt idx="259">
                  <c:v>7.5772644307551893</c:v>
                </c:pt>
                <c:pt idx="260">
                  <c:v>7.5991235074910595</c:v>
                </c:pt>
                <c:pt idx="261">
                  <c:v>7.6807551905087905</c:v>
                </c:pt>
                <c:pt idx="262">
                  <c:v>7.7408358050041919</c:v>
                </c:pt>
                <c:pt idx="263">
                  <c:v>7.7523385808806689</c:v>
                </c:pt>
                <c:pt idx="264">
                  <c:v>7.7764088523842183</c:v>
                </c:pt>
                <c:pt idx="265">
                  <c:v>7.8494182067077345</c:v>
                </c:pt>
                <c:pt idx="266">
                  <c:v>7.9055441478439423</c:v>
                </c:pt>
                <c:pt idx="267">
                  <c:v>7.9962354551676933</c:v>
                </c:pt>
                <c:pt idx="268">
                  <c:v>8.0207049965776864</c:v>
                </c:pt>
                <c:pt idx="269">
                  <c:v>8.0231006160164267</c:v>
                </c:pt>
                <c:pt idx="270">
                  <c:v>8.0340234998859295</c:v>
                </c:pt>
                <c:pt idx="271">
                  <c:v>8.1271009202220661</c:v>
                </c:pt>
                <c:pt idx="272">
                  <c:v>8.1806981519507183</c:v>
                </c:pt>
                <c:pt idx="273">
                  <c:v>8.247262149212867</c:v>
                </c:pt>
                <c:pt idx="274">
                  <c:v>8.2554186630161919</c:v>
                </c:pt>
                <c:pt idx="275">
                  <c:v>8.258555783709788</c:v>
                </c:pt>
                <c:pt idx="276">
                  <c:v>8.3261464750171115</c:v>
                </c:pt>
                <c:pt idx="277">
                  <c:v>8.3285420944558517</c:v>
                </c:pt>
                <c:pt idx="278">
                  <c:v>8.3655030800821351</c:v>
                </c:pt>
                <c:pt idx="279">
                  <c:v>8.4578104798844116</c:v>
                </c:pt>
                <c:pt idx="280">
                  <c:v>8.5284052019164953</c:v>
                </c:pt>
                <c:pt idx="281">
                  <c:v>8.6553159936116746</c:v>
                </c:pt>
                <c:pt idx="282">
                  <c:v>8.7622062514259706</c:v>
                </c:pt>
                <c:pt idx="283">
                  <c:v>8.7843942505133477</c:v>
                </c:pt>
                <c:pt idx="284">
                  <c:v>8.8197809719370373</c:v>
                </c:pt>
                <c:pt idx="285">
                  <c:v>8.9156399726214914</c:v>
                </c:pt>
                <c:pt idx="286">
                  <c:v>8.9236158643242849</c:v>
                </c:pt>
                <c:pt idx="287">
                  <c:v>8.9427142748498021</c:v>
                </c:pt>
                <c:pt idx="288">
                  <c:v>9.0086698608259113</c:v>
                </c:pt>
                <c:pt idx="289">
                  <c:v>9.216632443531827</c:v>
                </c:pt>
                <c:pt idx="290">
                  <c:v>9.222123355388252</c:v>
                </c:pt>
                <c:pt idx="291">
                  <c:v>9.3130276066621107</c:v>
                </c:pt>
                <c:pt idx="292">
                  <c:v>9.3853524982888441</c:v>
                </c:pt>
                <c:pt idx="293">
                  <c:v>9.504277891854894</c:v>
                </c:pt>
                <c:pt idx="294">
                  <c:v>9.5222450376454475</c:v>
                </c:pt>
                <c:pt idx="295">
                  <c:v>9.5660506502395624</c:v>
                </c:pt>
                <c:pt idx="296">
                  <c:v>9.636036960985626</c:v>
                </c:pt>
                <c:pt idx="297">
                  <c:v>9.7286105407255299</c:v>
                </c:pt>
                <c:pt idx="298">
                  <c:v>9.9555099247091032</c:v>
                </c:pt>
                <c:pt idx="299">
                  <c:v>10.005247547341996</c:v>
                </c:pt>
                <c:pt idx="300">
                  <c:v>10.012320328542094</c:v>
                </c:pt>
                <c:pt idx="301">
                  <c:v>10.035820214464986</c:v>
                </c:pt>
                <c:pt idx="302">
                  <c:v>10.092630618297976</c:v>
                </c:pt>
                <c:pt idx="303">
                  <c:v>10.23842117271276</c:v>
                </c:pt>
                <c:pt idx="304">
                  <c:v>10.23842117271276</c:v>
                </c:pt>
                <c:pt idx="305">
                  <c:v>10.253251197809719</c:v>
                </c:pt>
                <c:pt idx="306">
                  <c:v>10.340862422997947</c:v>
                </c:pt>
                <c:pt idx="307">
                  <c:v>10.381930184804927</c:v>
                </c:pt>
                <c:pt idx="308">
                  <c:v>10.403832991101986</c:v>
                </c:pt>
                <c:pt idx="309">
                  <c:v>10.458590006844627</c:v>
                </c:pt>
                <c:pt idx="310">
                  <c:v>10.472279260780287</c:v>
                </c:pt>
                <c:pt idx="311">
                  <c:v>10.505133470225873</c:v>
                </c:pt>
                <c:pt idx="312">
                  <c:v>10.518822724161533</c:v>
                </c:pt>
                <c:pt idx="313">
                  <c:v>10.548939082819986</c:v>
                </c:pt>
                <c:pt idx="314">
                  <c:v>10.565366187542779</c:v>
                </c:pt>
                <c:pt idx="315">
                  <c:v>10.587268993839835</c:v>
                </c:pt>
                <c:pt idx="316">
                  <c:v>10.606433949349761</c:v>
                </c:pt>
                <c:pt idx="317">
                  <c:v>10.658453114305271</c:v>
                </c:pt>
                <c:pt idx="318">
                  <c:v>10.732375085557837</c:v>
                </c:pt>
                <c:pt idx="319">
                  <c:v>10.776180698151951</c:v>
                </c:pt>
                <c:pt idx="320">
                  <c:v>10.976043805612594</c:v>
                </c:pt>
                <c:pt idx="321">
                  <c:v>10.981519507186858</c:v>
                </c:pt>
                <c:pt idx="322">
                  <c:v>11.055441478439425</c:v>
                </c:pt>
                <c:pt idx="323">
                  <c:v>11.060917180013689</c:v>
                </c:pt>
                <c:pt idx="324">
                  <c:v>11.203285420944558</c:v>
                </c:pt>
                <c:pt idx="325">
                  <c:v>11.422313483915127</c:v>
                </c:pt>
                <c:pt idx="326">
                  <c:v>11.425051334702259</c:v>
                </c:pt>
                <c:pt idx="327">
                  <c:v>11.466119096509241</c:v>
                </c:pt>
                <c:pt idx="328">
                  <c:v>11.471594798083505</c:v>
                </c:pt>
                <c:pt idx="329">
                  <c:v>11.504449007529089</c:v>
                </c:pt>
                <c:pt idx="330">
                  <c:v>11.553730321697467</c:v>
                </c:pt>
                <c:pt idx="331">
                  <c:v>11.652292950034223</c:v>
                </c:pt>
                <c:pt idx="332">
                  <c:v>11.690622861054072</c:v>
                </c:pt>
                <c:pt idx="333">
                  <c:v>11.696098562628336</c:v>
                </c:pt>
                <c:pt idx="334">
                  <c:v>11.767282683093772</c:v>
                </c:pt>
                <c:pt idx="335">
                  <c:v>11.871321013004792</c:v>
                </c:pt>
                <c:pt idx="336">
                  <c:v>11.926078028747433</c:v>
                </c:pt>
                <c:pt idx="337">
                  <c:v>11.989048596851472</c:v>
                </c:pt>
                <c:pt idx="338">
                  <c:v>12.002737850787133</c:v>
                </c:pt>
                <c:pt idx="339">
                  <c:v>12.046543463381246</c:v>
                </c:pt>
                <c:pt idx="340">
                  <c:v>12.131416837782341</c:v>
                </c:pt>
                <c:pt idx="341">
                  <c:v>12.323066392881588</c:v>
                </c:pt>
                <c:pt idx="342">
                  <c:v>12.353182751540041</c:v>
                </c:pt>
                <c:pt idx="343">
                  <c:v>12.353182751540041</c:v>
                </c:pt>
                <c:pt idx="344">
                  <c:v>12.377823408624231</c:v>
                </c:pt>
                <c:pt idx="345">
                  <c:v>12.377823408624231</c:v>
                </c:pt>
                <c:pt idx="346">
                  <c:v>12.388774811772759</c:v>
                </c:pt>
                <c:pt idx="347">
                  <c:v>12.4</c:v>
                </c:pt>
                <c:pt idx="348">
                  <c:v>12.476386036960985</c:v>
                </c:pt>
                <c:pt idx="349">
                  <c:v>12.490075290896646</c:v>
                </c:pt>
                <c:pt idx="350">
                  <c:v>12.495550992470911</c:v>
                </c:pt>
                <c:pt idx="351">
                  <c:v>12.495550992470911</c:v>
                </c:pt>
                <c:pt idx="352">
                  <c:v>12.511978097193703</c:v>
                </c:pt>
                <c:pt idx="353">
                  <c:v>12.511978097193703</c:v>
                </c:pt>
                <c:pt idx="354">
                  <c:v>12.580424366872005</c:v>
                </c:pt>
                <c:pt idx="355">
                  <c:v>12.580424366872005</c:v>
                </c:pt>
                <c:pt idx="356">
                  <c:v>12.602327173169062</c:v>
                </c:pt>
                <c:pt idx="357">
                  <c:v>12.750171115674195</c:v>
                </c:pt>
                <c:pt idx="358">
                  <c:v>12.750171115674195</c:v>
                </c:pt>
                <c:pt idx="359">
                  <c:v>12.815879534565367</c:v>
                </c:pt>
                <c:pt idx="360">
                  <c:v>12.930869267624914</c:v>
                </c:pt>
                <c:pt idx="361">
                  <c:v>12.941820670773442</c:v>
                </c:pt>
                <c:pt idx="362">
                  <c:v>12.952772073921972</c:v>
                </c:pt>
                <c:pt idx="363">
                  <c:v>12.952772073921972</c:v>
                </c:pt>
                <c:pt idx="364">
                  <c:v>13.037645448323067</c:v>
                </c:pt>
                <c:pt idx="365">
                  <c:v>13.095140314852841</c:v>
                </c:pt>
                <c:pt idx="366">
                  <c:v>13.166324435318275</c:v>
                </c:pt>
                <c:pt idx="367">
                  <c:v>13.190965092402465</c:v>
                </c:pt>
                <c:pt idx="368">
                  <c:v>13.196440793976729</c:v>
                </c:pt>
                <c:pt idx="369">
                  <c:v>13.196440793976729</c:v>
                </c:pt>
                <c:pt idx="370">
                  <c:v>13.267624914442163</c:v>
                </c:pt>
                <c:pt idx="371">
                  <c:v>13.267624914442163</c:v>
                </c:pt>
                <c:pt idx="372">
                  <c:v>13.319644079397673</c:v>
                </c:pt>
                <c:pt idx="373">
                  <c:v>13.319644079397673</c:v>
                </c:pt>
                <c:pt idx="374">
                  <c:v>13.374401095140314</c:v>
                </c:pt>
                <c:pt idx="375">
                  <c:v>13.393566050650239</c:v>
                </c:pt>
                <c:pt idx="376">
                  <c:v>13.407255304585901</c:v>
                </c:pt>
                <c:pt idx="377">
                  <c:v>13.431895961670088</c:v>
                </c:pt>
                <c:pt idx="378">
                  <c:v>13.467488021902806</c:v>
                </c:pt>
                <c:pt idx="379">
                  <c:v>13.51</c:v>
                </c:pt>
                <c:pt idx="380">
                  <c:v>13.514031485284052</c:v>
                </c:pt>
                <c:pt idx="381">
                  <c:v>13.52</c:v>
                </c:pt>
                <c:pt idx="382">
                  <c:v>13.623545516769337</c:v>
                </c:pt>
                <c:pt idx="383">
                  <c:v>13.645448323066393</c:v>
                </c:pt>
                <c:pt idx="384">
                  <c:v>13.661875427789186</c:v>
                </c:pt>
                <c:pt idx="385">
                  <c:v>13.705681040383299</c:v>
                </c:pt>
                <c:pt idx="386">
                  <c:v>13.705681040383299</c:v>
                </c:pt>
                <c:pt idx="387">
                  <c:v>13.735797399041752</c:v>
                </c:pt>
                <c:pt idx="388">
                  <c:v>13.760438056125942</c:v>
                </c:pt>
                <c:pt idx="389">
                  <c:v>13.801505817932922</c:v>
                </c:pt>
                <c:pt idx="390">
                  <c:v>13.81245722108145</c:v>
                </c:pt>
                <c:pt idx="391">
                  <c:v>13.839835728952773</c:v>
                </c:pt>
                <c:pt idx="392">
                  <c:v>13.875427789185489</c:v>
                </c:pt>
                <c:pt idx="393">
                  <c:v>13.902806297056811</c:v>
                </c:pt>
                <c:pt idx="394">
                  <c:v>13.902806297056811</c:v>
                </c:pt>
                <c:pt idx="395">
                  <c:v>13.95482546201232</c:v>
                </c:pt>
                <c:pt idx="396">
                  <c:v>13.95482546201232</c:v>
                </c:pt>
                <c:pt idx="397">
                  <c:v>13.971252566735114</c:v>
                </c:pt>
                <c:pt idx="398">
                  <c:v>14.056125941136209</c:v>
                </c:pt>
                <c:pt idx="399">
                  <c:v>14.105407255304586</c:v>
                </c:pt>
                <c:pt idx="400">
                  <c:v>14.201232032854209</c:v>
                </c:pt>
                <c:pt idx="401">
                  <c:v>14.245037645448322</c:v>
                </c:pt>
                <c:pt idx="402">
                  <c:v>14.245037645448322</c:v>
                </c:pt>
                <c:pt idx="403">
                  <c:v>14.286105407255304</c:v>
                </c:pt>
                <c:pt idx="404">
                  <c:v>14.288843258042437</c:v>
                </c:pt>
                <c:pt idx="405">
                  <c:v>14.288843258042437</c:v>
                </c:pt>
                <c:pt idx="406">
                  <c:v>14.655715263518138</c:v>
                </c:pt>
                <c:pt idx="407">
                  <c:v>14.655715263518138</c:v>
                </c:pt>
                <c:pt idx="408">
                  <c:v>14.803559206023271</c:v>
                </c:pt>
                <c:pt idx="409">
                  <c:v>14.880219028062971</c:v>
                </c:pt>
                <c:pt idx="410">
                  <c:v>14.89390828199863</c:v>
                </c:pt>
                <c:pt idx="411">
                  <c:v>14.945927446954141</c:v>
                </c:pt>
                <c:pt idx="412">
                  <c:v>14.984257357973991</c:v>
                </c:pt>
                <c:pt idx="413">
                  <c:v>14.984257357973991</c:v>
                </c:pt>
                <c:pt idx="414">
                  <c:v>15.039014373716633</c:v>
                </c:pt>
                <c:pt idx="415">
                  <c:v>15.039014373716633</c:v>
                </c:pt>
                <c:pt idx="416">
                  <c:v>15.041752224503764</c:v>
                </c:pt>
                <c:pt idx="417">
                  <c:v>15.041752224503764</c:v>
                </c:pt>
                <c:pt idx="418">
                  <c:v>15.071868583162217</c:v>
                </c:pt>
                <c:pt idx="419">
                  <c:v>15.14031485284052</c:v>
                </c:pt>
                <c:pt idx="420">
                  <c:v>15.14031485284052</c:v>
                </c:pt>
                <c:pt idx="421">
                  <c:v>15.162217659137577</c:v>
                </c:pt>
                <c:pt idx="422">
                  <c:v>15.197809719370294</c:v>
                </c:pt>
                <c:pt idx="423">
                  <c:v>15.197809719370294</c:v>
                </c:pt>
                <c:pt idx="424">
                  <c:v>15.236139630390143</c:v>
                </c:pt>
                <c:pt idx="425">
                  <c:v>15.304585900068446</c:v>
                </c:pt>
                <c:pt idx="426">
                  <c:v>15.331964407939767</c:v>
                </c:pt>
                <c:pt idx="427">
                  <c:v>15.348391512662561</c:v>
                </c:pt>
                <c:pt idx="428">
                  <c:v>15.348391512662561</c:v>
                </c:pt>
              </c:numCache>
            </c:numRef>
          </c:xVal>
          <c:yVal>
            <c:numRef>
              <c:f>'THA data'!$M$4:$M$432</c:f>
              <c:numCache>
                <c:formatCode>0.0000</c:formatCode>
                <c:ptCount val="429"/>
                <c:pt idx="0">
                  <c:v>1</c:v>
                </c:pt>
                <c:pt idx="1">
                  <c:v>1</c:v>
                </c:pt>
                <c:pt idx="2">
                  <c:v>0.99760765550239239</c:v>
                </c:pt>
                <c:pt idx="3">
                  <c:v>0.99760765550239239</c:v>
                </c:pt>
                <c:pt idx="4">
                  <c:v>0.99760765550239239</c:v>
                </c:pt>
                <c:pt idx="5">
                  <c:v>0.99760765550239239</c:v>
                </c:pt>
                <c:pt idx="6">
                  <c:v>0.99760765550239239</c:v>
                </c:pt>
                <c:pt idx="7">
                  <c:v>0.99760765550239239</c:v>
                </c:pt>
                <c:pt idx="8">
                  <c:v>0.9951862776977749</c:v>
                </c:pt>
                <c:pt idx="9">
                  <c:v>0.9951862776977749</c:v>
                </c:pt>
                <c:pt idx="10">
                  <c:v>0.9951862776977749</c:v>
                </c:pt>
                <c:pt idx="11">
                  <c:v>0.9951862776977749</c:v>
                </c:pt>
                <c:pt idx="12">
                  <c:v>0.9951862776977749</c:v>
                </c:pt>
                <c:pt idx="13">
                  <c:v>0.9951862776977749</c:v>
                </c:pt>
                <c:pt idx="14">
                  <c:v>0.9951862776977749</c:v>
                </c:pt>
                <c:pt idx="15">
                  <c:v>0.9951862776977749</c:v>
                </c:pt>
                <c:pt idx="16">
                  <c:v>0.9951862776977749</c:v>
                </c:pt>
                <c:pt idx="17">
                  <c:v>0.9951862776977749</c:v>
                </c:pt>
                <c:pt idx="18">
                  <c:v>0.9951862776977749</c:v>
                </c:pt>
                <c:pt idx="19">
                  <c:v>0.9951862776977749</c:v>
                </c:pt>
                <c:pt idx="20">
                  <c:v>0.9951862776977749</c:v>
                </c:pt>
                <c:pt idx="21">
                  <c:v>0.99519999999999997</c:v>
                </c:pt>
                <c:pt idx="22">
                  <c:v>0.99269831200353054</c:v>
                </c:pt>
                <c:pt idx="23">
                  <c:v>0.99269831200353054</c:v>
                </c:pt>
                <c:pt idx="24">
                  <c:v>0.99269831200353054</c:v>
                </c:pt>
                <c:pt idx="25">
                  <c:v>0.99269831200353054</c:v>
                </c:pt>
                <c:pt idx="26">
                  <c:v>0.99269831200353054</c:v>
                </c:pt>
                <c:pt idx="27">
                  <c:v>0.99269831200353054</c:v>
                </c:pt>
                <c:pt idx="28">
                  <c:v>0.99269831200353054</c:v>
                </c:pt>
                <c:pt idx="29">
                  <c:v>0.99269831200353054</c:v>
                </c:pt>
                <c:pt idx="30">
                  <c:v>0.99269831200353054</c:v>
                </c:pt>
                <c:pt idx="31">
                  <c:v>0.99269831200353054</c:v>
                </c:pt>
                <c:pt idx="32">
                  <c:v>0.99269831200353054</c:v>
                </c:pt>
                <c:pt idx="33">
                  <c:v>0.99269831200353054</c:v>
                </c:pt>
                <c:pt idx="34">
                  <c:v>0.99269831200353054</c:v>
                </c:pt>
                <c:pt idx="35">
                  <c:v>0.99269831200353054</c:v>
                </c:pt>
                <c:pt idx="36">
                  <c:v>0.99269831200353054</c:v>
                </c:pt>
                <c:pt idx="37">
                  <c:v>0.99269831200353054</c:v>
                </c:pt>
                <c:pt idx="38">
                  <c:v>0.99269831200353054</c:v>
                </c:pt>
                <c:pt idx="39">
                  <c:v>0.99269831200353054</c:v>
                </c:pt>
                <c:pt idx="40">
                  <c:v>0.99269831200353054</c:v>
                </c:pt>
                <c:pt idx="41">
                  <c:v>0.99269831200353054</c:v>
                </c:pt>
                <c:pt idx="42">
                  <c:v>0.99269831200353054</c:v>
                </c:pt>
                <c:pt idx="43">
                  <c:v>0.99269831200353054</c:v>
                </c:pt>
                <c:pt idx="44">
                  <c:v>0.99269831200353054</c:v>
                </c:pt>
                <c:pt idx="45">
                  <c:v>0.99269831200353054</c:v>
                </c:pt>
                <c:pt idx="46">
                  <c:v>0.99269831200353054</c:v>
                </c:pt>
                <c:pt idx="47">
                  <c:v>0.99269831200353054</c:v>
                </c:pt>
                <c:pt idx="48">
                  <c:v>0.99269831200353054</c:v>
                </c:pt>
                <c:pt idx="49">
                  <c:v>0.99269831200353054</c:v>
                </c:pt>
                <c:pt idx="50">
                  <c:v>0.99269831200353054</c:v>
                </c:pt>
                <c:pt idx="51">
                  <c:v>0.99269831200353054</c:v>
                </c:pt>
                <c:pt idx="52">
                  <c:v>0.99002257531349402</c:v>
                </c:pt>
                <c:pt idx="53">
                  <c:v>0.99002257531349402</c:v>
                </c:pt>
                <c:pt idx="54">
                  <c:v>0.99002257531349402</c:v>
                </c:pt>
                <c:pt idx="55">
                  <c:v>0.99002257531349402</c:v>
                </c:pt>
                <c:pt idx="56">
                  <c:v>0.99002257531349402</c:v>
                </c:pt>
                <c:pt idx="57">
                  <c:v>0.99002257531349402</c:v>
                </c:pt>
                <c:pt idx="58">
                  <c:v>0.99002257531349402</c:v>
                </c:pt>
                <c:pt idx="59">
                  <c:v>0.99002257531349402</c:v>
                </c:pt>
                <c:pt idx="60">
                  <c:v>0.99002257531349402</c:v>
                </c:pt>
                <c:pt idx="61">
                  <c:v>0.99002257531349402</c:v>
                </c:pt>
                <c:pt idx="62">
                  <c:v>0.99002257531349402</c:v>
                </c:pt>
                <c:pt idx="63">
                  <c:v>0.99002257531349402</c:v>
                </c:pt>
                <c:pt idx="64">
                  <c:v>0.99002257531349402</c:v>
                </c:pt>
                <c:pt idx="65">
                  <c:v>0.99002257531349402</c:v>
                </c:pt>
                <c:pt idx="66">
                  <c:v>0.99002257531349402</c:v>
                </c:pt>
                <c:pt idx="67">
                  <c:v>0.99002257531349402</c:v>
                </c:pt>
                <c:pt idx="68">
                  <c:v>0.99002257531349402</c:v>
                </c:pt>
                <c:pt idx="69">
                  <c:v>0.99002257531349402</c:v>
                </c:pt>
                <c:pt idx="70">
                  <c:v>0.99002257531349402</c:v>
                </c:pt>
                <c:pt idx="71">
                  <c:v>0.99002257531349402</c:v>
                </c:pt>
                <c:pt idx="72">
                  <c:v>0.99002257531349402</c:v>
                </c:pt>
                <c:pt idx="73">
                  <c:v>0.99002257531349402</c:v>
                </c:pt>
                <c:pt idx="74">
                  <c:v>0.99002257531349402</c:v>
                </c:pt>
                <c:pt idx="75">
                  <c:v>0.99002257531349402</c:v>
                </c:pt>
                <c:pt idx="76">
                  <c:v>0.99002257531349402</c:v>
                </c:pt>
                <c:pt idx="77">
                  <c:v>0.99002257531349402</c:v>
                </c:pt>
                <c:pt idx="78">
                  <c:v>0.99002257531349402</c:v>
                </c:pt>
                <c:pt idx="79">
                  <c:v>0.99002257531349402</c:v>
                </c:pt>
                <c:pt idx="80">
                  <c:v>0.99002257531349402</c:v>
                </c:pt>
                <c:pt idx="81">
                  <c:v>0.99002257531349402</c:v>
                </c:pt>
                <c:pt idx="82">
                  <c:v>0.99002257531349402</c:v>
                </c:pt>
                <c:pt idx="83">
                  <c:v>0.99002257531349402</c:v>
                </c:pt>
                <c:pt idx="84">
                  <c:v>0.99002257531349402</c:v>
                </c:pt>
                <c:pt idx="85">
                  <c:v>0.99002257531349402</c:v>
                </c:pt>
                <c:pt idx="86">
                  <c:v>0.99002257531349402</c:v>
                </c:pt>
                <c:pt idx="87">
                  <c:v>0.99002257531349402</c:v>
                </c:pt>
                <c:pt idx="88">
                  <c:v>0.99002257531349402</c:v>
                </c:pt>
                <c:pt idx="89">
                  <c:v>0.99002257531349402</c:v>
                </c:pt>
                <c:pt idx="90">
                  <c:v>0.99002257531349402</c:v>
                </c:pt>
                <c:pt idx="91">
                  <c:v>0.99002257531349402</c:v>
                </c:pt>
                <c:pt idx="92">
                  <c:v>0.99002257531349402</c:v>
                </c:pt>
                <c:pt idx="93">
                  <c:v>0.99002257531349402</c:v>
                </c:pt>
                <c:pt idx="94">
                  <c:v>0.99002257531349402</c:v>
                </c:pt>
                <c:pt idx="95">
                  <c:v>0.99002257531349402</c:v>
                </c:pt>
                <c:pt idx="96">
                  <c:v>0.99002257531349402</c:v>
                </c:pt>
                <c:pt idx="97">
                  <c:v>0.99002257531349402</c:v>
                </c:pt>
                <c:pt idx="98">
                  <c:v>0.99002257531349402</c:v>
                </c:pt>
                <c:pt idx="99">
                  <c:v>0.99002257531349402</c:v>
                </c:pt>
                <c:pt idx="100">
                  <c:v>0.99002257531349402</c:v>
                </c:pt>
                <c:pt idx="101">
                  <c:v>0.99002257531349402</c:v>
                </c:pt>
                <c:pt idx="102">
                  <c:v>0.99002257531349402</c:v>
                </c:pt>
                <c:pt idx="103">
                  <c:v>0.99002257531349402</c:v>
                </c:pt>
                <c:pt idx="104">
                  <c:v>0.99002257531349402</c:v>
                </c:pt>
                <c:pt idx="105">
                  <c:v>0.99002257531349402</c:v>
                </c:pt>
                <c:pt idx="106">
                  <c:v>0.99002257531349402</c:v>
                </c:pt>
                <c:pt idx="107">
                  <c:v>0.99002257531349402</c:v>
                </c:pt>
                <c:pt idx="108">
                  <c:v>0.99002257531349402</c:v>
                </c:pt>
                <c:pt idx="109">
                  <c:v>0.99002257531349402</c:v>
                </c:pt>
                <c:pt idx="110">
                  <c:v>0.99002257531349402</c:v>
                </c:pt>
                <c:pt idx="111">
                  <c:v>0.99002257531349402</c:v>
                </c:pt>
                <c:pt idx="112">
                  <c:v>0.99002257531349402</c:v>
                </c:pt>
                <c:pt idx="113">
                  <c:v>0.99002257531349402</c:v>
                </c:pt>
                <c:pt idx="114">
                  <c:v>0.99002257531349402</c:v>
                </c:pt>
                <c:pt idx="115">
                  <c:v>0.99002257531349402</c:v>
                </c:pt>
                <c:pt idx="116">
                  <c:v>0.99002257531349402</c:v>
                </c:pt>
                <c:pt idx="117">
                  <c:v>0.99002257531349402</c:v>
                </c:pt>
                <c:pt idx="118">
                  <c:v>0.99002257531349402</c:v>
                </c:pt>
                <c:pt idx="119">
                  <c:v>0.99002257531349402</c:v>
                </c:pt>
                <c:pt idx="120">
                  <c:v>0.99002257531349402</c:v>
                </c:pt>
                <c:pt idx="121">
                  <c:v>0.99002257531349402</c:v>
                </c:pt>
                <c:pt idx="122">
                  <c:v>0.99002257531349402</c:v>
                </c:pt>
                <c:pt idx="123">
                  <c:v>0.99002257531349402</c:v>
                </c:pt>
                <c:pt idx="124">
                  <c:v>0.99002257531349402</c:v>
                </c:pt>
                <c:pt idx="125">
                  <c:v>0.99002257531349402</c:v>
                </c:pt>
                <c:pt idx="126">
                  <c:v>0.99002257531349402</c:v>
                </c:pt>
                <c:pt idx="127">
                  <c:v>0.99002257531349402</c:v>
                </c:pt>
                <c:pt idx="128">
                  <c:v>0.99002257531349402</c:v>
                </c:pt>
                <c:pt idx="129">
                  <c:v>0.99002257531349402</c:v>
                </c:pt>
                <c:pt idx="130">
                  <c:v>0.99002257531349402</c:v>
                </c:pt>
                <c:pt idx="131">
                  <c:v>0.99002257531349402</c:v>
                </c:pt>
                <c:pt idx="132">
                  <c:v>0.99002257531349402</c:v>
                </c:pt>
                <c:pt idx="133">
                  <c:v>0.99002257531349402</c:v>
                </c:pt>
                <c:pt idx="134">
                  <c:v>0.99002257531349402</c:v>
                </c:pt>
                <c:pt idx="135">
                  <c:v>0.99002257531349402</c:v>
                </c:pt>
                <c:pt idx="136">
                  <c:v>0.99002257531349402</c:v>
                </c:pt>
                <c:pt idx="137">
                  <c:v>0.99002257531349402</c:v>
                </c:pt>
                <c:pt idx="138">
                  <c:v>0.99002257531349402</c:v>
                </c:pt>
                <c:pt idx="139">
                  <c:v>0.99002257531349402</c:v>
                </c:pt>
                <c:pt idx="140">
                  <c:v>0.99002257531349402</c:v>
                </c:pt>
                <c:pt idx="141">
                  <c:v>0.99002257531349402</c:v>
                </c:pt>
                <c:pt idx="142">
                  <c:v>0.99002257531349402</c:v>
                </c:pt>
                <c:pt idx="143">
                  <c:v>0.99002257531349402</c:v>
                </c:pt>
                <c:pt idx="144">
                  <c:v>0.99002257531349402</c:v>
                </c:pt>
                <c:pt idx="145">
                  <c:v>0.99002257531349402</c:v>
                </c:pt>
                <c:pt idx="146">
                  <c:v>0.99002257531349402</c:v>
                </c:pt>
                <c:pt idx="147">
                  <c:v>0.99002257531349402</c:v>
                </c:pt>
                <c:pt idx="148">
                  <c:v>0.99002257531349402</c:v>
                </c:pt>
                <c:pt idx="149">
                  <c:v>0.99002257531349402</c:v>
                </c:pt>
                <c:pt idx="150">
                  <c:v>0.99002257531349402</c:v>
                </c:pt>
                <c:pt idx="151">
                  <c:v>0.99002257531349402</c:v>
                </c:pt>
                <c:pt idx="152">
                  <c:v>0.99002257531349402</c:v>
                </c:pt>
                <c:pt idx="153">
                  <c:v>0.99002257531349402</c:v>
                </c:pt>
                <c:pt idx="154">
                  <c:v>0.99002257531349402</c:v>
                </c:pt>
                <c:pt idx="155">
                  <c:v>0.99002257531349402</c:v>
                </c:pt>
                <c:pt idx="156">
                  <c:v>0.99002257531349402</c:v>
                </c:pt>
                <c:pt idx="157">
                  <c:v>0.99002257531349402</c:v>
                </c:pt>
                <c:pt idx="158">
                  <c:v>0.99002257531349402</c:v>
                </c:pt>
                <c:pt idx="159">
                  <c:v>0.99002257531349402</c:v>
                </c:pt>
                <c:pt idx="160">
                  <c:v>0.99002257531349402</c:v>
                </c:pt>
                <c:pt idx="161">
                  <c:v>0.99002257531349402</c:v>
                </c:pt>
                <c:pt idx="162">
                  <c:v>0.99002257531349402</c:v>
                </c:pt>
                <c:pt idx="163">
                  <c:v>0.99002257531349402</c:v>
                </c:pt>
                <c:pt idx="164">
                  <c:v>0.99002257531349402</c:v>
                </c:pt>
                <c:pt idx="165">
                  <c:v>0.9861852785099533</c:v>
                </c:pt>
                <c:pt idx="166">
                  <c:v>0.9861852785099533</c:v>
                </c:pt>
                <c:pt idx="167">
                  <c:v>0.9861852785099533</c:v>
                </c:pt>
                <c:pt idx="168">
                  <c:v>0.9861852785099533</c:v>
                </c:pt>
                <c:pt idx="169">
                  <c:v>0.9861852785099533</c:v>
                </c:pt>
                <c:pt idx="170">
                  <c:v>0.9861852785099533</c:v>
                </c:pt>
                <c:pt idx="171">
                  <c:v>0.9861852785099533</c:v>
                </c:pt>
                <c:pt idx="172">
                  <c:v>0.9861852785099533</c:v>
                </c:pt>
                <c:pt idx="173">
                  <c:v>0.9861852785099533</c:v>
                </c:pt>
                <c:pt idx="174">
                  <c:v>0.9861852785099533</c:v>
                </c:pt>
                <c:pt idx="175">
                  <c:v>0.9861852785099533</c:v>
                </c:pt>
                <c:pt idx="176">
                  <c:v>0.9861852785099533</c:v>
                </c:pt>
                <c:pt idx="177">
                  <c:v>0.9861852785099533</c:v>
                </c:pt>
                <c:pt idx="178">
                  <c:v>0.9861852785099533</c:v>
                </c:pt>
                <c:pt idx="179">
                  <c:v>0.9861852785099533</c:v>
                </c:pt>
                <c:pt idx="180">
                  <c:v>0.9861852785099533</c:v>
                </c:pt>
                <c:pt idx="181">
                  <c:v>0.9861852785099533</c:v>
                </c:pt>
                <c:pt idx="182">
                  <c:v>0.9861852785099533</c:v>
                </c:pt>
                <c:pt idx="183">
                  <c:v>0.98619999999999997</c:v>
                </c:pt>
                <c:pt idx="184">
                  <c:v>0.98209322341240168</c:v>
                </c:pt>
                <c:pt idx="185">
                  <c:v>0.98209322341240168</c:v>
                </c:pt>
                <c:pt idx="186">
                  <c:v>0.98209322341240168</c:v>
                </c:pt>
                <c:pt idx="187">
                  <c:v>0.98209322341240168</c:v>
                </c:pt>
                <c:pt idx="188">
                  <c:v>0.98209322341240168</c:v>
                </c:pt>
                <c:pt idx="189">
                  <c:v>0.98209322341240168</c:v>
                </c:pt>
                <c:pt idx="190">
                  <c:v>0.98209322341240168</c:v>
                </c:pt>
                <c:pt idx="191">
                  <c:v>0.98209322341240168</c:v>
                </c:pt>
                <c:pt idx="192">
                  <c:v>0.98209322341240168</c:v>
                </c:pt>
                <c:pt idx="193">
                  <c:v>0.98209322341240168</c:v>
                </c:pt>
                <c:pt idx="194">
                  <c:v>0.98209322341240168</c:v>
                </c:pt>
                <c:pt idx="195">
                  <c:v>0.98209322341240168</c:v>
                </c:pt>
                <c:pt idx="196">
                  <c:v>0.98209322341240168</c:v>
                </c:pt>
                <c:pt idx="197">
                  <c:v>0.98209322341240168</c:v>
                </c:pt>
                <c:pt idx="198">
                  <c:v>0.98209322341240168</c:v>
                </c:pt>
                <c:pt idx="199">
                  <c:v>0.98209322341240168</c:v>
                </c:pt>
                <c:pt idx="200">
                  <c:v>0.98209322341240168</c:v>
                </c:pt>
                <c:pt idx="201">
                  <c:v>0.98209322341240168</c:v>
                </c:pt>
                <c:pt idx="202">
                  <c:v>0.98209322341240168</c:v>
                </c:pt>
                <c:pt idx="203">
                  <c:v>0.98209322341240168</c:v>
                </c:pt>
                <c:pt idx="204">
                  <c:v>0.98209322341240168</c:v>
                </c:pt>
                <c:pt idx="205">
                  <c:v>0.98209322341240168</c:v>
                </c:pt>
                <c:pt idx="206">
                  <c:v>0.98209322341240168</c:v>
                </c:pt>
                <c:pt idx="207">
                  <c:v>0.98209322341240168</c:v>
                </c:pt>
                <c:pt idx="208">
                  <c:v>0.98209322341240168</c:v>
                </c:pt>
                <c:pt idx="209">
                  <c:v>0.98209322341240168</c:v>
                </c:pt>
                <c:pt idx="210">
                  <c:v>0.98209322341240168</c:v>
                </c:pt>
                <c:pt idx="211">
                  <c:v>0.98209322341240168</c:v>
                </c:pt>
                <c:pt idx="212">
                  <c:v>0.98209322341240168</c:v>
                </c:pt>
                <c:pt idx="213">
                  <c:v>0.98209322341240168</c:v>
                </c:pt>
                <c:pt idx="214">
                  <c:v>0.98209322341240168</c:v>
                </c:pt>
                <c:pt idx="215">
                  <c:v>0.98209322341240168</c:v>
                </c:pt>
                <c:pt idx="216">
                  <c:v>0.9773942127740648</c:v>
                </c:pt>
                <c:pt idx="217">
                  <c:v>0.9773942127740648</c:v>
                </c:pt>
                <c:pt idx="218">
                  <c:v>0.9773942127740648</c:v>
                </c:pt>
                <c:pt idx="219">
                  <c:v>0.9773942127740648</c:v>
                </c:pt>
                <c:pt idx="220">
                  <c:v>0.9773942127740648</c:v>
                </c:pt>
                <c:pt idx="221">
                  <c:v>0.9773942127740648</c:v>
                </c:pt>
                <c:pt idx="222">
                  <c:v>0.9773942127740648</c:v>
                </c:pt>
                <c:pt idx="223">
                  <c:v>0.9773942127740648</c:v>
                </c:pt>
                <c:pt idx="224">
                  <c:v>0.9773942127740648</c:v>
                </c:pt>
                <c:pt idx="225">
                  <c:v>0.9773942127740648</c:v>
                </c:pt>
                <c:pt idx="226">
                  <c:v>0.9773942127740648</c:v>
                </c:pt>
                <c:pt idx="227">
                  <c:v>0.9773942127740648</c:v>
                </c:pt>
                <c:pt idx="228">
                  <c:v>0.9773942127740648</c:v>
                </c:pt>
                <c:pt idx="229">
                  <c:v>0.9773942127740648</c:v>
                </c:pt>
                <c:pt idx="230">
                  <c:v>0.9773942127740648</c:v>
                </c:pt>
                <c:pt idx="231">
                  <c:v>0.9773942127740648</c:v>
                </c:pt>
                <c:pt idx="232">
                  <c:v>0.9773942127740648</c:v>
                </c:pt>
                <c:pt idx="233">
                  <c:v>0.9773942127740648</c:v>
                </c:pt>
                <c:pt idx="234">
                  <c:v>0.9773942127740648</c:v>
                </c:pt>
                <c:pt idx="235">
                  <c:v>0.9773942127740648</c:v>
                </c:pt>
                <c:pt idx="236">
                  <c:v>0.9773942127740648</c:v>
                </c:pt>
                <c:pt idx="237">
                  <c:v>0.9773942127740648</c:v>
                </c:pt>
                <c:pt idx="238">
                  <c:v>0.9773942127740648</c:v>
                </c:pt>
                <c:pt idx="239">
                  <c:v>0.9773942127740648</c:v>
                </c:pt>
                <c:pt idx="240">
                  <c:v>0.9773942127740648</c:v>
                </c:pt>
                <c:pt idx="241">
                  <c:v>0.9773942127740648</c:v>
                </c:pt>
                <c:pt idx="242">
                  <c:v>0.9773942127740648</c:v>
                </c:pt>
                <c:pt idx="243">
                  <c:v>0.9773942127740648</c:v>
                </c:pt>
                <c:pt idx="244">
                  <c:v>0.9773942127740648</c:v>
                </c:pt>
                <c:pt idx="245">
                  <c:v>0.9773942127740648</c:v>
                </c:pt>
                <c:pt idx="246">
                  <c:v>0.9773942127740648</c:v>
                </c:pt>
                <c:pt idx="247">
                  <c:v>0.9773942127740648</c:v>
                </c:pt>
                <c:pt idx="248">
                  <c:v>0.9773942127740648</c:v>
                </c:pt>
                <c:pt idx="249">
                  <c:v>0.9773942127740648</c:v>
                </c:pt>
                <c:pt idx="250">
                  <c:v>0.9773942127740648</c:v>
                </c:pt>
                <c:pt idx="251">
                  <c:v>0.9773942127740648</c:v>
                </c:pt>
                <c:pt idx="252">
                  <c:v>0.9773942127740648</c:v>
                </c:pt>
                <c:pt idx="253">
                  <c:v>0.9773942127740648</c:v>
                </c:pt>
                <c:pt idx="254">
                  <c:v>0.9773942127740648</c:v>
                </c:pt>
                <c:pt idx="255">
                  <c:v>0.9773942127740648</c:v>
                </c:pt>
                <c:pt idx="256">
                  <c:v>0.9773942127740648</c:v>
                </c:pt>
                <c:pt idx="257">
                  <c:v>0.9773942127740648</c:v>
                </c:pt>
                <c:pt idx="258">
                  <c:v>0.9773942127740648</c:v>
                </c:pt>
                <c:pt idx="259">
                  <c:v>0.9773942127740648</c:v>
                </c:pt>
                <c:pt idx="260">
                  <c:v>0.9773942127740648</c:v>
                </c:pt>
                <c:pt idx="261">
                  <c:v>0.9773942127740648</c:v>
                </c:pt>
                <c:pt idx="262">
                  <c:v>0.9773942127740648</c:v>
                </c:pt>
                <c:pt idx="263">
                  <c:v>0.9773942127740648</c:v>
                </c:pt>
                <c:pt idx="264">
                  <c:v>0.9773942127740648</c:v>
                </c:pt>
                <c:pt idx="265">
                  <c:v>0.9773942127740648</c:v>
                </c:pt>
                <c:pt idx="266">
                  <c:v>0.9773942127740648</c:v>
                </c:pt>
                <c:pt idx="267">
                  <c:v>0.9773942127740648</c:v>
                </c:pt>
                <c:pt idx="268">
                  <c:v>0.9773942127740648</c:v>
                </c:pt>
                <c:pt idx="269">
                  <c:v>0.9773942127740648</c:v>
                </c:pt>
                <c:pt idx="270">
                  <c:v>0.9773942127740648</c:v>
                </c:pt>
                <c:pt idx="271">
                  <c:v>0.9773942127740648</c:v>
                </c:pt>
                <c:pt idx="272">
                  <c:v>0.9773942127740648</c:v>
                </c:pt>
                <c:pt idx="273">
                  <c:v>0.9773942127740648</c:v>
                </c:pt>
                <c:pt idx="274">
                  <c:v>0.9773942127740648</c:v>
                </c:pt>
                <c:pt idx="275">
                  <c:v>0.9773942127740648</c:v>
                </c:pt>
                <c:pt idx="276">
                  <c:v>0.9773942127740648</c:v>
                </c:pt>
                <c:pt idx="277">
                  <c:v>0.9773942127740648</c:v>
                </c:pt>
                <c:pt idx="278">
                  <c:v>0.9773942127740648</c:v>
                </c:pt>
                <c:pt idx="279">
                  <c:v>0.9773942127740648</c:v>
                </c:pt>
                <c:pt idx="280">
                  <c:v>0.9773942127740648</c:v>
                </c:pt>
                <c:pt idx="281">
                  <c:v>0.9773942127740648</c:v>
                </c:pt>
                <c:pt idx="282">
                  <c:v>0.9773942127740648</c:v>
                </c:pt>
                <c:pt idx="283">
                  <c:v>0.9773942127740648</c:v>
                </c:pt>
                <c:pt idx="284">
                  <c:v>0.9773942127740648</c:v>
                </c:pt>
                <c:pt idx="285">
                  <c:v>0.9773942127740648</c:v>
                </c:pt>
                <c:pt idx="286">
                  <c:v>0.9773942127740648</c:v>
                </c:pt>
                <c:pt idx="287">
                  <c:v>0.9773942127740648</c:v>
                </c:pt>
                <c:pt idx="288">
                  <c:v>0.9773942127740648</c:v>
                </c:pt>
                <c:pt idx="289">
                  <c:v>0.9773942127740648</c:v>
                </c:pt>
                <c:pt idx="290">
                  <c:v>0.9773942127740648</c:v>
                </c:pt>
                <c:pt idx="291">
                  <c:v>0.9773942127740648</c:v>
                </c:pt>
                <c:pt idx="292">
                  <c:v>0.9773942127740648</c:v>
                </c:pt>
                <c:pt idx="293">
                  <c:v>0.9773942127740648</c:v>
                </c:pt>
                <c:pt idx="294">
                  <c:v>0.9773942127740648</c:v>
                </c:pt>
                <c:pt idx="295">
                  <c:v>0.9773942127740648</c:v>
                </c:pt>
                <c:pt idx="296">
                  <c:v>0.9773942127740648</c:v>
                </c:pt>
                <c:pt idx="297">
                  <c:v>0.9773942127740648</c:v>
                </c:pt>
                <c:pt idx="298">
                  <c:v>0.9773942127740648</c:v>
                </c:pt>
                <c:pt idx="299">
                  <c:v>0.9773942127740648</c:v>
                </c:pt>
                <c:pt idx="300">
                  <c:v>0.9773942127740648</c:v>
                </c:pt>
                <c:pt idx="301">
                  <c:v>0.9773942127740648</c:v>
                </c:pt>
                <c:pt idx="302">
                  <c:v>0.9773942127740648</c:v>
                </c:pt>
                <c:pt idx="303">
                  <c:v>0.9773942127740648</c:v>
                </c:pt>
                <c:pt idx="304">
                  <c:v>0.9773942127740648</c:v>
                </c:pt>
                <c:pt idx="305">
                  <c:v>0.9773942127740648</c:v>
                </c:pt>
                <c:pt idx="306">
                  <c:v>0.9773942127740648</c:v>
                </c:pt>
                <c:pt idx="307">
                  <c:v>0.9773942127740648</c:v>
                </c:pt>
                <c:pt idx="308">
                  <c:v>0.9773942127740648</c:v>
                </c:pt>
                <c:pt idx="309">
                  <c:v>0.9773942127740648</c:v>
                </c:pt>
                <c:pt idx="310">
                  <c:v>0.9773942127740648</c:v>
                </c:pt>
                <c:pt idx="311">
                  <c:v>0.9773942127740648</c:v>
                </c:pt>
                <c:pt idx="312">
                  <c:v>0.9773942127740648</c:v>
                </c:pt>
                <c:pt idx="313">
                  <c:v>0.9773942127740648</c:v>
                </c:pt>
                <c:pt idx="314">
                  <c:v>0.9773942127740648</c:v>
                </c:pt>
                <c:pt idx="315">
                  <c:v>0.9773942127740648</c:v>
                </c:pt>
                <c:pt idx="316">
                  <c:v>0.9773942127740648</c:v>
                </c:pt>
                <c:pt idx="317">
                  <c:v>0.9773942127740648</c:v>
                </c:pt>
                <c:pt idx="318">
                  <c:v>0.9773942127740648</c:v>
                </c:pt>
                <c:pt idx="319">
                  <c:v>0.9773942127740648</c:v>
                </c:pt>
                <c:pt idx="320">
                  <c:v>0.9773942127740648</c:v>
                </c:pt>
                <c:pt idx="321">
                  <c:v>0.9773942127740648</c:v>
                </c:pt>
                <c:pt idx="322">
                  <c:v>0.9773942127740648</c:v>
                </c:pt>
                <c:pt idx="323">
                  <c:v>0.9773942127740648</c:v>
                </c:pt>
                <c:pt idx="324">
                  <c:v>0.9773942127740648</c:v>
                </c:pt>
                <c:pt idx="325">
                  <c:v>0.9773942127740648</c:v>
                </c:pt>
                <c:pt idx="326">
                  <c:v>0.9773942127740648</c:v>
                </c:pt>
                <c:pt idx="327">
                  <c:v>0.9773942127740648</c:v>
                </c:pt>
                <c:pt idx="328">
                  <c:v>0.9773942127740648</c:v>
                </c:pt>
                <c:pt idx="329">
                  <c:v>0.9773942127740648</c:v>
                </c:pt>
                <c:pt idx="330">
                  <c:v>0.9773942127740648</c:v>
                </c:pt>
                <c:pt idx="331">
                  <c:v>0.9773942127740648</c:v>
                </c:pt>
                <c:pt idx="332">
                  <c:v>0.9773942127740648</c:v>
                </c:pt>
                <c:pt idx="333">
                  <c:v>0.9773942127740648</c:v>
                </c:pt>
                <c:pt idx="334">
                  <c:v>0.9773942127740648</c:v>
                </c:pt>
                <c:pt idx="335">
                  <c:v>0.9773942127740648</c:v>
                </c:pt>
                <c:pt idx="336">
                  <c:v>0.9773942127740648</c:v>
                </c:pt>
                <c:pt idx="337">
                  <c:v>0.9773942127740648</c:v>
                </c:pt>
                <c:pt idx="338">
                  <c:v>0.9773942127740648</c:v>
                </c:pt>
                <c:pt idx="339">
                  <c:v>0.9773942127740648</c:v>
                </c:pt>
                <c:pt idx="340">
                  <c:v>0.9773942127740648</c:v>
                </c:pt>
                <c:pt idx="341">
                  <c:v>0.9773942127740648</c:v>
                </c:pt>
                <c:pt idx="342">
                  <c:v>0.9773942127740648</c:v>
                </c:pt>
                <c:pt idx="343">
                  <c:v>0.9773942127740648</c:v>
                </c:pt>
                <c:pt idx="344">
                  <c:v>0.9773942127740648</c:v>
                </c:pt>
                <c:pt idx="345">
                  <c:v>0.9773942127740648</c:v>
                </c:pt>
                <c:pt idx="346">
                  <c:v>0.96517678511438898</c:v>
                </c:pt>
                <c:pt idx="347">
                  <c:v>0.96517678511438898</c:v>
                </c:pt>
                <c:pt idx="348">
                  <c:v>0.96517678511438898</c:v>
                </c:pt>
                <c:pt idx="349">
                  <c:v>0.96517678511438898</c:v>
                </c:pt>
                <c:pt idx="350">
                  <c:v>0.96517678511438898</c:v>
                </c:pt>
                <c:pt idx="351">
                  <c:v>0.96517678511438898</c:v>
                </c:pt>
                <c:pt idx="352">
                  <c:v>0.96517678511438898</c:v>
                </c:pt>
                <c:pt idx="353">
                  <c:v>0.96517678511438898</c:v>
                </c:pt>
                <c:pt idx="354">
                  <c:v>0.96517678511438898</c:v>
                </c:pt>
                <c:pt idx="355">
                  <c:v>0.96517678511438898</c:v>
                </c:pt>
                <c:pt idx="356">
                  <c:v>0.96517678511438898</c:v>
                </c:pt>
                <c:pt idx="357">
                  <c:v>0.96517678511438898</c:v>
                </c:pt>
                <c:pt idx="358">
                  <c:v>0.96517678511438898</c:v>
                </c:pt>
                <c:pt idx="359">
                  <c:v>0.96517678511438898</c:v>
                </c:pt>
                <c:pt idx="360">
                  <c:v>0.96517678511438898</c:v>
                </c:pt>
                <c:pt idx="361">
                  <c:v>0.96517678511438898</c:v>
                </c:pt>
                <c:pt idx="362">
                  <c:v>0.96517678511438898</c:v>
                </c:pt>
                <c:pt idx="363">
                  <c:v>0.96517678511438898</c:v>
                </c:pt>
                <c:pt idx="364">
                  <c:v>0.96517678511438898</c:v>
                </c:pt>
                <c:pt idx="365">
                  <c:v>0.96517678511438898</c:v>
                </c:pt>
                <c:pt idx="366">
                  <c:v>0.96517678511438898</c:v>
                </c:pt>
                <c:pt idx="367">
                  <c:v>0.96517678511438898</c:v>
                </c:pt>
                <c:pt idx="368">
                  <c:v>0.96517678511438898</c:v>
                </c:pt>
                <c:pt idx="369">
                  <c:v>0.96517678511438898</c:v>
                </c:pt>
                <c:pt idx="370">
                  <c:v>0.96517678511438898</c:v>
                </c:pt>
                <c:pt idx="371">
                  <c:v>0.96517678511438898</c:v>
                </c:pt>
                <c:pt idx="372">
                  <c:v>0.96517678511438898</c:v>
                </c:pt>
                <c:pt idx="373">
                  <c:v>0.96517678511438898</c:v>
                </c:pt>
                <c:pt idx="374">
                  <c:v>0.96517678511438898</c:v>
                </c:pt>
                <c:pt idx="375">
                  <c:v>0.96517678511438898</c:v>
                </c:pt>
                <c:pt idx="376">
                  <c:v>0.96517678511438898</c:v>
                </c:pt>
                <c:pt idx="377">
                  <c:v>0.96517678511438898</c:v>
                </c:pt>
                <c:pt idx="378">
                  <c:v>0.96517678511438898</c:v>
                </c:pt>
                <c:pt idx="379">
                  <c:v>0.96517678511438898</c:v>
                </c:pt>
                <c:pt idx="380">
                  <c:v>0.94506893542450587</c:v>
                </c:pt>
                <c:pt idx="381">
                  <c:v>0.94506893542450587</c:v>
                </c:pt>
                <c:pt idx="382">
                  <c:v>0.94506893542450587</c:v>
                </c:pt>
                <c:pt idx="383">
                  <c:v>0.94506893542450587</c:v>
                </c:pt>
                <c:pt idx="384">
                  <c:v>0.94506893542450587</c:v>
                </c:pt>
                <c:pt idx="385">
                  <c:v>0.94506893542450587</c:v>
                </c:pt>
                <c:pt idx="386">
                  <c:v>0.94506893542450587</c:v>
                </c:pt>
                <c:pt idx="387">
                  <c:v>0.94506893542450587</c:v>
                </c:pt>
                <c:pt idx="388">
                  <c:v>0.94506893542450587</c:v>
                </c:pt>
                <c:pt idx="389">
                  <c:v>0.94506893542450587</c:v>
                </c:pt>
                <c:pt idx="390">
                  <c:v>0.94506893542450587</c:v>
                </c:pt>
                <c:pt idx="391">
                  <c:v>0.94506893542450587</c:v>
                </c:pt>
                <c:pt idx="392">
                  <c:v>0.94506893542450587</c:v>
                </c:pt>
                <c:pt idx="393">
                  <c:v>0.94506893542450587</c:v>
                </c:pt>
                <c:pt idx="394">
                  <c:v>0.94506893542450587</c:v>
                </c:pt>
                <c:pt idx="395">
                  <c:v>0.94506893542450587</c:v>
                </c:pt>
                <c:pt idx="396">
                  <c:v>0.94506893542450587</c:v>
                </c:pt>
                <c:pt idx="397">
                  <c:v>0.94506893542450587</c:v>
                </c:pt>
                <c:pt idx="398">
                  <c:v>0.94506893542450587</c:v>
                </c:pt>
                <c:pt idx="399">
                  <c:v>0.94506893542450587</c:v>
                </c:pt>
                <c:pt idx="400">
                  <c:v>0.94506893542450587</c:v>
                </c:pt>
                <c:pt idx="401">
                  <c:v>0.94506893542450587</c:v>
                </c:pt>
                <c:pt idx="402">
                  <c:v>0.94506893542450587</c:v>
                </c:pt>
                <c:pt idx="403">
                  <c:v>0.94506893542450587</c:v>
                </c:pt>
                <c:pt idx="404">
                  <c:v>0.94506893542450587</c:v>
                </c:pt>
                <c:pt idx="405">
                  <c:v>0.94506893542450587</c:v>
                </c:pt>
                <c:pt idx="406">
                  <c:v>0.94506893542450587</c:v>
                </c:pt>
                <c:pt idx="407">
                  <c:v>0.94506893542450587</c:v>
                </c:pt>
                <c:pt idx="408">
                  <c:v>0.94506893542450587</c:v>
                </c:pt>
                <c:pt idx="409">
                  <c:v>0.94506893542450587</c:v>
                </c:pt>
                <c:pt idx="410">
                  <c:v>0.94506893542450587</c:v>
                </c:pt>
                <c:pt idx="411">
                  <c:v>0.94506893542450587</c:v>
                </c:pt>
                <c:pt idx="412">
                  <c:v>0.94506893542450587</c:v>
                </c:pt>
                <c:pt idx="413">
                  <c:v>0.94506893542450587</c:v>
                </c:pt>
                <c:pt idx="414">
                  <c:v>0.94506893542450587</c:v>
                </c:pt>
                <c:pt idx="415">
                  <c:v>0.94506893542450587</c:v>
                </c:pt>
                <c:pt idx="416">
                  <c:v>0.94506893542450587</c:v>
                </c:pt>
                <c:pt idx="417">
                  <c:v>0.94506893542450587</c:v>
                </c:pt>
                <c:pt idx="418">
                  <c:v>0.94506893542450587</c:v>
                </c:pt>
                <c:pt idx="419">
                  <c:v>0.94506893542450587</c:v>
                </c:pt>
                <c:pt idx="420">
                  <c:v>0.94506893542450587</c:v>
                </c:pt>
                <c:pt idx="421">
                  <c:v>0.94506893542450587</c:v>
                </c:pt>
                <c:pt idx="422">
                  <c:v>0.94506893542450587</c:v>
                </c:pt>
                <c:pt idx="423">
                  <c:v>0.94506893542450587</c:v>
                </c:pt>
                <c:pt idx="424">
                  <c:v>0.94506893542450587</c:v>
                </c:pt>
                <c:pt idx="425">
                  <c:v>0.94506893542450587</c:v>
                </c:pt>
                <c:pt idx="426">
                  <c:v>0.94506893542450587</c:v>
                </c:pt>
                <c:pt idx="427">
                  <c:v>0.94506893542450587</c:v>
                </c:pt>
                <c:pt idx="428">
                  <c:v>0.94506893542450587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3F4-F044-814E-EA2E445BD234}"/>
            </c:ext>
          </c:extLst>
        </c:ser>
        <c:ser>
          <c:idx val="0"/>
          <c:order val="1"/>
          <c:tx>
            <c:v>Lower confidence interval</c:v>
          </c:tx>
          <c:spPr>
            <a:ln w="15875">
              <a:solidFill>
                <a:schemeClr val="tx1"/>
              </a:solidFill>
              <a:prstDash val="sysDot"/>
            </a:ln>
          </c:spPr>
          <c:marker>
            <c:symbol val="none"/>
          </c:marker>
          <c:xVal>
            <c:numRef>
              <c:f>'THA data'!$H$4:$H$432</c:f>
              <c:numCache>
                <c:formatCode>0.00</c:formatCode>
                <c:ptCount val="429"/>
                <c:pt idx="0">
                  <c:v>0</c:v>
                </c:pt>
                <c:pt idx="1">
                  <c:v>2.7378507871321013E-3</c:v>
                </c:pt>
                <c:pt idx="2">
                  <c:v>7.0366567799916794E-3</c:v>
                </c:pt>
                <c:pt idx="3">
                  <c:v>1.3689253935660506E-2</c:v>
                </c:pt>
                <c:pt idx="4">
                  <c:v>2.190280629705681E-2</c:v>
                </c:pt>
                <c:pt idx="5">
                  <c:v>6.8446269678302529E-2</c:v>
                </c:pt>
                <c:pt idx="6">
                  <c:v>0.10764316678074112</c:v>
                </c:pt>
                <c:pt idx="7">
                  <c:v>0.10782188759601712</c:v>
                </c:pt>
                <c:pt idx="8">
                  <c:v>0.1160696630922446</c:v>
                </c:pt>
                <c:pt idx="9">
                  <c:v>0.14058483534869926</c:v>
                </c:pt>
                <c:pt idx="10">
                  <c:v>0.20639782492965819</c:v>
                </c:pt>
                <c:pt idx="11">
                  <c:v>0.25034223134839151</c:v>
                </c:pt>
                <c:pt idx="12">
                  <c:v>0.26830937713894593</c:v>
                </c:pt>
                <c:pt idx="13">
                  <c:v>0.27652292950034224</c:v>
                </c:pt>
                <c:pt idx="14">
                  <c:v>0.3268309377138946</c:v>
                </c:pt>
                <c:pt idx="15">
                  <c:v>0.41889117043121149</c:v>
                </c:pt>
                <c:pt idx="16">
                  <c:v>0.45516769336071183</c:v>
                </c:pt>
                <c:pt idx="17">
                  <c:v>0.47638603696098564</c:v>
                </c:pt>
                <c:pt idx="18">
                  <c:v>0.68446269678302529</c:v>
                </c:pt>
                <c:pt idx="19">
                  <c:v>0.71578256901665394</c:v>
                </c:pt>
                <c:pt idx="20">
                  <c:v>0.85</c:v>
                </c:pt>
                <c:pt idx="21">
                  <c:v>0.86</c:v>
                </c:pt>
                <c:pt idx="22">
                  <c:v>0.85694729637234768</c:v>
                </c:pt>
                <c:pt idx="23">
                  <c:v>0.87</c:v>
                </c:pt>
                <c:pt idx="24">
                  <c:v>0.92265571526351808</c:v>
                </c:pt>
                <c:pt idx="25">
                  <c:v>0.93634496919917864</c:v>
                </c:pt>
                <c:pt idx="26">
                  <c:v>0.98015058179329229</c:v>
                </c:pt>
                <c:pt idx="27">
                  <c:v>1.0704996577686516</c:v>
                </c:pt>
                <c:pt idx="28">
                  <c:v>1.123629173321159</c:v>
                </c:pt>
                <c:pt idx="29">
                  <c:v>1.3497604380561259</c:v>
                </c:pt>
                <c:pt idx="30">
                  <c:v>1.4493497604380561</c:v>
                </c:pt>
                <c:pt idx="31">
                  <c:v>1.4742756103125647</c:v>
                </c:pt>
                <c:pt idx="32">
                  <c:v>1.5770020533880904</c:v>
                </c:pt>
                <c:pt idx="33">
                  <c:v>1.6563997262149213</c:v>
                </c:pt>
                <c:pt idx="34">
                  <c:v>1.7015457449235749</c:v>
                </c:pt>
                <c:pt idx="35">
                  <c:v>1.7729865389003032</c:v>
                </c:pt>
                <c:pt idx="36">
                  <c:v>1.900950642634428</c:v>
                </c:pt>
                <c:pt idx="37">
                  <c:v>1.9450471518746664</c:v>
                </c:pt>
                <c:pt idx="38">
                  <c:v>1.9701403148528405</c:v>
                </c:pt>
                <c:pt idx="39">
                  <c:v>1.972207011940075</c:v>
                </c:pt>
                <c:pt idx="40">
                  <c:v>1.9805460491292055</c:v>
                </c:pt>
                <c:pt idx="41">
                  <c:v>1.986683397977032</c:v>
                </c:pt>
                <c:pt idx="42">
                  <c:v>2.0022815423226166</c:v>
                </c:pt>
                <c:pt idx="43">
                  <c:v>2.019438740588634</c:v>
                </c:pt>
                <c:pt idx="44">
                  <c:v>2.0240930869267704</c:v>
                </c:pt>
                <c:pt idx="45">
                  <c:v>2.0278005932010053</c:v>
                </c:pt>
                <c:pt idx="46">
                  <c:v>2.0517529850178811</c:v>
                </c:pt>
                <c:pt idx="47">
                  <c:v>2.0685432352270108</c:v>
                </c:pt>
                <c:pt idx="48">
                  <c:v>2.0709502623773619</c:v>
                </c:pt>
                <c:pt idx="49">
                  <c:v>2.1108829568788501</c:v>
                </c:pt>
                <c:pt idx="50">
                  <c:v>2.1117993763784311</c:v>
                </c:pt>
                <c:pt idx="51">
                  <c:v>2.1120788653129452</c:v>
                </c:pt>
                <c:pt idx="52">
                  <c:v>2.1163586584531142</c:v>
                </c:pt>
                <c:pt idx="53">
                  <c:v>2.1257624153928005</c:v>
                </c:pt>
                <c:pt idx="54">
                  <c:v>2.1288995360863963</c:v>
                </c:pt>
                <c:pt idx="55">
                  <c:v>2.1875427789185489</c:v>
                </c:pt>
                <c:pt idx="56">
                  <c:v>2.2002889953608578</c:v>
                </c:pt>
                <c:pt idx="57">
                  <c:v>2.2176591375770021</c:v>
                </c:pt>
                <c:pt idx="58">
                  <c:v>2.2191326336603567</c:v>
                </c:pt>
                <c:pt idx="59">
                  <c:v>2.2218514715947979</c:v>
                </c:pt>
                <c:pt idx="60">
                  <c:v>2.2303483154612587</c:v>
                </c:pt>
                <c:pt idx="61">
                  <c:v>2.2459502623773737</c:v>
                </c:pt>
                <c:pt idx="62">
                  <c:v>2.2762643547037738</c:v>
                </c:pt>
                <c:pt idx="63">
                  <c:v>2.2900410677618068</c:v>
                </c:pt>
                <c:pt idx="64">
                  <c:v>2.3391683778234045</c:v>
                </c:pt>
                <c:pt idx="65">
                  <c:v>2.3560727051486783</c:v>
                </c:pt>
                <c:pt idx="66">
                  <c:v>2.3589683626131208</c:v>
                </c:pt>
                <c:pt idx="67">
                  <c:v>2.3990417522245036</c:v>
                </c:pt>
                <c:pt idx="68">
                  <c:v>2.4055156285649164</c:v>
                </c:pt>
                <c:pt idx="69">
                  <c:v>2.4767035516008815</c:v>
                </c:pt>
                <c:pt idx="70">
                  <c:v>2.5306772378127569</c:v>
                </c:pt>
                <c:pt idx="71">
                  <c:v>2.5416533576697811</c:v>
                </c:pt>
                <c:pt idx="72">
                  <c:v>2.5419214388926852</c:v>
                </c:pt>
                <c:pt idx="73">
                  <c:v>2.5500798539812846</c:v>
                </c:pt>
                <c:pt idx="74">
                  <c:v>2.5689729256977754</c:v>
                </c:pt>
                <c:pt idx="75">
                  <c:v>2.5776922199406784</c:v>
                </c:pt>
                <c:pt idx="76">
                  <c:v>2.5872689938398357</c:v>
                </c:pt>
                <c:pt idx="77">
                  <c:v>2.5930869267624916</c:v>
                </c:pt>
                <c:pt idx="78">
                  <c:v>2.5934101452581921</c:v>
                </c:pt>
                <c:pt idx="79">
                  <c:v>2.5945090881435795</c:v>
                </c:pt>
                <c:pt idx="80">
                  <c:v>2.6268803711308784</c:v>
                </c:pt>
                <c:pt idx="81">
                  <c:v>2.6459065328161833</c:v>
                </c:pt>
                <c:pt idx="82">
                  <c:v>2.6817799832686902</c:v>
                </c:pt>
                <c:pt idx="83">
                  <c:v>2.6873146246862811</c:v>
                </c:pt>
                <c:pt idx="84">
                  <c:v>2.6940451745379876</c:v>
                </c:pt>
                <c:pt idx="85">
                  <c:v>2.7227640885238489</c:v>
                </c:pt>
                <c:pt idx="86">
                  <c:v>2.7252851927903237</c:v>
                </c:pt>
                <c:pt idx="87">
                  <c:v>2.7444368393033627</c:v>
                </c:pt>
                <c:pt idx="88">
                  <c:v>2.799460034983654</c:v>
                </c:pt>
                <c:pt idx="89">
                  <c:v>2.8062970568104038</c:v>
                </c:pt>
                <c:pt idx="90">
                  <c:v>2.8156894060384796</c:v>
                </c:pt>
                <c:pt idx="91">
                  <c:v>2.8485911476157817</c:v>
                </c:pt>
                <c:pt idx="92">
                  <c:v>2.8703570613734937</c:v>
                </c:pt>
                <c:pt idx="93">
                  <c:v>2.9031580348315371</c:v>
                </c:pt>
                <c:pt idx="94">
                  <c:v>2.9084816335842962</c:v>
                </c:pt>
                <c:pt idx="95">
                  <c:v>2.9198399117803686</c:v>
                </c:pt>
                <c:pt idx="96">
                  <c:v>2.9251920298121536</c:v>
                </c:pt>
                <c:pt idx="97">
                  <c:v>2.9256255228534482</c:v>
                </c:pt>
                <c:pt idx="98">
                  <c:v>2.9859799224275583</c:v>
                </c:pt>
                <c:pt idx="99">
                  <c:v>3.0484162293710635</c:v>
                </c:pt>
                <c:pt idx="100">
                  <c:v>3.0567799832686902</c:v>
                </c:pt>
                <c:pt idx="101">
                  <c:v>3.0592022207012017</c:v>
                </c:pt>
                <c:pt idx="102">
                  <c:v>3.0864324283215474</c:v>
                </c:pt>
                <c:pt idx="103">
                  <c:v>3.176779603011632</c:v>
                </c:pt>
                <c:pt idx="104">
                  <c:v>3.2292341622937113</c:v>
                </c:pt>
                <c:pt idx="105">
                  <c:v>3.2347897178492682</c:v>
                </c:pt>
                <c:pt idx="106">
                  <c:v>3.2484371435090176</c:v>
                </c:pt>
                <c:pt idx="107">
                  <c:v>3.2487299414404172</c:v>
                </c:pt>
                <c:pt idx="108">
                  <c:v>3.2947182295231645</c:v>
                </c:pt>
                <c:pt idx="109">
                  <c:v>3.3197600577990718</c:v>
                </c:pt>
                <c:pt idx="110">
                  <c:v>3.3364324283215474</c:v>
                </c:pt>
                <c:pt idx="111">
                  <c:v>3.3933512054148571</c:v>
                </c:pt>
                <c:pt idx="112">
                  <c:v>3.4094303749334531</c:v>
                </c:pt>
                <c:pt idx="113">
                  <c:v>3.4262206251426028</c:v>
                </c:pt>
                <c:pt idx="114">
                  <c:v>3.4289660810707954</c:v>
                </c:pt>
                <c:pt idx="115">
                  <c:v>3.4579055441478439</c:v>
                </c:pt>
                <c:pt idx="116">
                  <c:v>3.4700547570157427</c:v>
                </c:pt>
                <c:pt idx="117">
                  <c:v>3.4907597535934292</c:v>
                </c:pt>
                <c:pt idx="118">
                  <c:v>3.4919005247547275</c:v>
                </c:pt>
                <c:pt idx="119">
                  <c:v>3.4922161381093679</c:v>
                </c:pt>
                <c:pt idx="120">
                  <c:v>3.5520324739523952</c:v>
                </c:pt>
                <c:pt idx="121">
                  <c:v>3.557608943645898</c:v>
                </c:pt>
                <c:pt idx="122">
                  <c:v>3.587788044718228</c:v>
                </c:pt>
                <c:pt idx="123">
                  <c:v>3.6112251882272415</c:v>
                </c:pt>
                <c:pt idx="124">
                  <c:v>3.6698608259183141</c:v>
                </c:pt>
                <c:pt idx="125">
                  <c:v>3.6835709939919403</c:v>
                </c:pt>
                <c:pt idx="126">
                  <c:v>3.7109304890105705</c:v>
                </c:pt>
                <c:pt idx="127">
                  <c:v>3.7137805156285717</c:v>
                </c:pt>
                <c:pt idx="128">
                  <c:v>3.7193931097421804</c:v>
                </c:pt>
                <c:pt idx="129">
                  <c:v>3.8068104038329911</c:v>
                </c:pt>
                <c:pt idx="130">
                  <c:v>3.8576317590691307</c:v>
                </c:pt>
                <c:pt idx="131">
                  <c:v>3.868583162217659</c:v>
                </c:pt>
                <c:pt idx="132">
                  <c:v>3.8916362461023697</c:v>
                </c:pt>
                <c:pt idx="133">
                  <c:v>3.8916875808046165</c:v>
                </c:pt>
                <c:pt idx="134">
                  <c:v>3.9216841584911406</c:v>
                </c:pt>
                <c:pt idx="135">
                  <c:v>4.0012453418510869</c:v>
                </c:pt>
                <c:pt idx="136">
                  <c:v>4.0398604456612759</c:v>
                </c:pt>
                <c:pt idx="137">
                  <c:v>4.0422370522473257</c:v>
                </c:pt>
                <c:pt idx="138">
                  <c:v>4.0520191649555102</c:v>
                </c:pt>
                <c:pt idx="139">
                  <c:v>4.0805384439881296</c:v>
                </c:pt>
                <c:pt idx="140">
                  <c:v>4.1050441098182286</c:v>
                </c:pt>
                <c:pt idx="141">
                  <c:v>4.1298539812913582</c:v>
                </c:pt>
                <c:pt idx="142">
                  <c:v>4.2693360711841208</c:v>
                </c:pt>
                <c:pt idx="143">
                  <c:v>4.2737850787132103</c:v>
                </c:pt>
                <c:pt idx="144">
                  <c:v>4.2765229295003424</c:v>
                </c:pt>
                <c:pt idx="145">
                  <c:v>4.3513480112556042</c:v>
                </c:pt>
                <c:pt idx="146">
                  <c:v>4.3677656095520616</c:v>
                </c:pt>
                <c:pt idx="147">
                  <c:v>4.3844113620807663</c:v>
                </c:pt>
                <c:pt idx="148">
                  <c:v>4.5458970263898442</c:v>
                </c:pt>
                <c:pt idx="149">
                  <c:v>4.5952353791162741</c:v>
                </c:pt>
                <c:pt idx="150">
                  <c:v>4.6171153699901097</c:v>
                </c:pt>
                <c:pt idx="151">
                  <c:v>4.64491025933531</c:v>
                </c:pt>
                <c:pt idx="152">
                  <c:v>4.646132785763176</c:v>
                </c:pt>
                <c:pt idx="153">
                  <c:v>4.6926762491444221</c:v>
                </c:pt>
                <c:pt idx="154">
                  <c:v>4.6997490303445195</c:v>
                </c:pt>
                <c:pt idx="155">
                  <c:v>4.8358316221765874</c:v>
                </c:pt>
                <c:pt idx="156">
                  <c:v>4.9350406875047446</c:v>
                </c:pt>
                <c:pt idx="157">
                  <c:v>4.9947562552285332</c:v>
                </c:pt>
                <c:pt idx="158">
                  <c:v>5.0157426420260096</c:v>
                </c:pt>
                <c:pt idx="159">
                  <c:v>5.0497851547646295</c:v>
                </c:pt>
                <c:pt idx="160">
                  <c:v>5.0554814054300614</c:v>
                </c:pt>
                <c:pt idx="161">
                  <c:v>5.0776009582477757</c:v>
                </c:pt>
                <c:pt idx="162">
                  <c:v>5.1261902045782897</c:v>
                </c:pt>
                <c:pt idx="163">
                  <c:v>5.1289052399422017</c:v>
                </c:pt>
                <c:pt idx="164">
                  <c:v>5.131608867594502</c:v>
                </c:pt>
                <c:pt idx="165">
                  <c:v>5.1514487793748547</c:v>
                </c:pt>
                <c:pt idx="166">
                  <c:v>5.1728135219408289</c:v>
                </c:pt>
                <c:pt idx="167">
                  <c:v>5.1865826298577815</c:v>
                </c:pt>
                <c:pt idx="168">
                  <c:v>5.2193778994600395</c:v>
                </c:pt>
                <c:pt idx="169">
                  <c:v>5.2659707962582774</c:v>
                </c:pt>
                <c:pt idx="170">
                  <c:v>5.3043007072781263</c:v>
                </c:pt>
                <c:pt idx="171">
                  <c:v>5.3114305270362765</c:v>
                </c:pt>
                <c:pt idx="172">
                  <c:v>5.3141683778234086</c:v>
                </c:pt>
                <c:pt idx="173">
                  <c:v>5.3240417522244954</c:v>
                </c:pt>
                <c:pt idx="174">
                  <c:v>5.3645182143128727</c:v>
                </c:pt>
                <c:pt idx="175">
                  <c:v>5.4017796030116356</c:v>
                </c:pt>
                <c:pt idx="176">
                  <c:v>5.4663472507415083</c:v>
                </c:pt>
                <c:pt idx="177">
                  <c:v>5.5181097421857244</c:v>
                </c:pt>
                <c:pt idx="178">
                  <c:v>5.5341851091337704</c:v>
                </c:pt>
                <c:pt idx="179">
                  <c:v>5.5346604304509759</c:v>
                </c:pt>
                <c:pt idx="180">
                  <c:v>5.5944881740056331</c:v>
                </c:pt>
                <c:pt idx="181">
                  <c:v>5.6136759449387794</c:v>
                </c:pt>
                <c:pt idx="182">
                  <c:v>5.65</c:v>
                </c:pt>
                <c:pt idx="183">
                  <c:v>5.66</c:v>
                </c:pt>
                <c:pt idx="184">
                  <c:v>5.6552019164955514</c:v>
                </c:pt>
                <c:pt idx="185">
                  <c:v>5.6728268309377139</c:v>
                </c:pt>
                <c:pt idx="186">
                  <c:v>5.6904517453798764</c:v>
                </c:pt>
                <c:pt idx="187">
                  <c:v>5.7068427256825629</c:v>
                </c:pt>
                <c:pt idx="188">
                  <c:v>5.712164423150047</c:v>
                </c:pt>
                <c:pt idx="189">
                  <c:v>5.723039774887833</c:v>
                </c:pt>
                <c:pt idx="190">
                  <c:v>5.7335576849950467</c:v>
                </c:pt>
                <c:pt idx="191">
                  <c:v>5.7506274241387114</c:v>
                </c:pt>
                <c:pt idx="192">
                  <c:v>5.8052323370598478</c:v>
                </c:pt>
                <c:pt idx="193">
                  <c:v>5.8151950718685832</c:v>
                </c:pt>
                <c:pt idx="194">
                  <c:v>5.8156133546277369</c:v>
                </c:pt>
                <c:pt idx="195">
                  <c:v>5.827530610692838</c:v>
                </c:pt>
                <c:pt idx="196">
                  <c:v>5.8303178948969423</c:v>
                </c:pt>
                <c:pt idx="197">
                  <c:v>5.8305726671229801</c:v>
                </c:pt>
                <c:pt idx="198">
                  <c:v>5.8672142368240934</c:v>
                </c:pt>
                <c:pt idx="199">
                  <c:v>5.8702677009658455</c:v>
                </c:pt>
                <c:pt idx="200">
                  <c:v>5.8923777473572043</c:v>
                </c:pt>
                <c:pt idx="201">
                  <c:v>5.898897254544079</c:v>
                </c:pt>
                <c:pt idx="202">
                  <c:v>5.9508821963647378</c:v>
                </c:pt>
                <c:pt idx="203">
                  <c:v>5.9585158567191394</c:v>
                </c:pt>
                <c:pt idx="204">
                  <c:v>5.9613069434937938</c:v>
                </c:pt>
                <c:pt idx="205">
                  <c:v>5.9639516313027672</c:v>
                </c:pt>
                <c:pt idx="206">
                  <c:v>5.9639877557228731</c:v>
                </c:pt>
                <c:pt idx="207">
                  <c:v>5.9696935128146604</c:v>
                </c:pt>
                <c:pt idx="208">
                  <c:v>5.9721328618145879</c:v>
                </c:pt>
                <c:pt idx="209">
                  <c:v>6.1011730930108783</c:v>
                </c:pt>
                <c:pt idx="210">
                  <c:v>6.1472564453570584</c:v>
                </c:pt>
                <c:pt idx="211">
                  <c:v>6.1664537227165592</c:v>
                </c:pt>
                <c:pt idx="212">
                  <c:v>6.1884268765685535</c:v>
                </c:pt>
                <c:pt idx="213">
                  <c:v>6.2137881207696317</c:v>
                </c:pt>
                <c:pt idx="214">
                  <c:v>6.2192999467640222</c:v>
                </c:pt>
                <c:pt idx="215">
                  <c:v>6.2319491976576229</c:v>
                </c:pt>
                <c:pt idx="216">
                  <c:v>6.2407027150353569</c:v>
                </c:pt>
                <c:pt idx="217">
                  <c:v>6.25</c:v>
                </c:pt>
                <c:pt idx="218">
                  <c:v>6.5337991482241922</c:v>
                </c:pt>
                <c:pt idx="219">
                  <c:v>6.6516332040459361</c:v>
                </c:pt>
                <c:pt idx="220">
                  <c:v>6.7135428549699689</c:v>
                </c:pt>
                <c:pt idx="221">
                  <c:v>6.7139801505817935</c:v>
                </c:pt>
                <c:pt idx="222">
                  <c:v>6.7307399802266419</c:v>
                </c:pt>
                <c:pt idx="223">
                  <c:v>6.8077040079093507</c:v>
                </c:pt>
                <c:pt idx="224">
                  <c:v>6.8104133394174378</c:v>
                </c:pt>
                <c:pt idx="225">
                  <c:v>6.8378964179785466</c:v>
                </c:pt>
                <c:pt idx="226">
                  <c:v>6.8483059548254621</c:v>
                </c:pt>
                <c:pt idx="227">
                  <c:v>6.8802190280629709</c:v>
                </c:pt>
                <c:pt idx="228">
                  <c:v>6.9031485284052021</c:v>
                </c:pt>
                <c:pt idx="229">
                  <c:v>6.9551581869343764</c:v>
                </c:pt>
                <c:pt idx="230">
                  <c:v>6.9568788501026697</c:v>
                </c:pt>
                <c:pt idx="231">
                  <c:v>7.0570385580652584</c:v>
                </c:pt>
                <c:pt idx="232">
                  <c:v>7.0809358126093178</c:v>
                </c:pt>
                <c:pt idx="233">
                  <c:v>7.1063864172180438</c:v>
                </c:pt>
                <c:pt idx="234">
                  <c:v>7.1540041067761804</c:v>
                </c:pt>
                <c:pt idx="235">
                  <c:v>7.1556011864020146</c:v>
                </c:pt>
                <c:pt idx="236">
                  <c:v>7.1853182751540041</c:v>
                </c:pt>
                <c:pt idx="237">
                  <c:v>7.202059091946162</c:v>
                </c:pt>
                <c:pt idx="238">
                  <c:v>7.2070214464978388</c:v>
                </c:pt>
                <c:pt idx="239">
                  <c:v>7.2425374553197939</c:v>
                </c:pt>
                <c:pt idx="240">
                  <c:v>7.2453798767967141</c:v>
                </c:pt>
                <c:pt idx="241">
                  <c:v>7.251207316145706</c:v>
                </c:pt>
                <c:pt idx="242">
                  <c:v>7.2556943493801764</c:v>
                </c:pt>
                <c:pt idx="243">
                  <c:v>7.2567723781276179</c:v>
                </c:pt>
                <c:pt idx="244">
                  <c:v>7.2671058635637706</c:v>
                </c:pt>
                <c:pt idx="245">
                  <c:v>7.2756673511293632</c:v>
                </c:pt>
                <c:pt idx="246">
                  <c:v>7.2811278424214674</c:v>
                </c:pt>
                <c:pt idx="247">
                  <c:v>7.2947752680812163</c:v>
                </c:pt>
                <c:pt idx="248">
                  <c:v>7.3143566050650204</c:v>
                </c:pt>
                <c:pt idx="249">
                  <c:v>7.3308236367784687</c:v>
                </c:pt>
                <c:pt idx="250">
                  <c:v>7.3440470758232586</c:v>
                </c:pt>
                <c:pt idx="251">
                  <c:v>7.3577173169062284</c:v>
                </c:pt>
                <c:pt idx="252">
                  <c:v>7.3629933835272707</c:v>
                </c:pt>
                <c:pt idx="253">
                  <c:v>7.3839835728952776</c:v>
                </c:pt>
                <c:pt idx="254">
                  <c:v>7.4859685147159478</c:v>
                </c:pt>
                <c:pt idx="255">
                  <c:v>7.5109514031485283</c:v>
                </c:pt>
                <c:pt idx="256">
                  <c:v>7.5111966689482115</c:v>
                </c:pt>
                <c:pt idx="257">
                  <c:v>7.5273785078713207</c:v>
                </c:pt>
                <c:pt idx="258">
                  <c:v>7.5537303216974676</c:v>
                </c:pt>
                <c:pt idx="259">
                  <c:v>7.5772644307551893</c:v>
                </c:pt>
                <c:pt idx="260">
                  <c:v>7.5991235074910595</c:v>
                </c:pt>
                <c:pt idx="261">
                  <c:v>7.6807551905087905</c:v>
                </c:pt>
                <c:pt idx="262">
                  <c:v>7.7408358050041919</c:v>
                </c:pt>
                <c:pt idx="263">
                  <c:v>7.7523385808806689</c:v>
                </c:pt>
                <c:pt idx="264">
                  <c:v>7.7764088523842183</c:v>
                </c:pt>
                <c:pt idx="265">
                  <c:v>7.8494182067077345</c:v>
                </c:pt>
                <c:pt idx="266">
                  <c:v>7.9055441478439423</c:v>
                </c:pt>
                <c:pt idx="267">
                  <c:v>7.9962354551676933</c:v>
                </c:pt>
                <c:pt idx="268">
                  <c:v>8.0207049965776864</c:v>
                </c:pt>
                <c:pt idx="269">
                  <c:v>8.0231006160164267</c:v>
                </c:pt>
                <c:pt idx="270">
                  <c:v>8.0340234998859295</c:v>
                </c:pt>
                <c:pt idx="271">
                  <c:v>8.1271009202220661</c:v>
                </c:pt>
                <c:pt idx="272">
                  <c:v>8.1806981519507183</c:v>
                </c:pt>
                <c:pt idx="273">
                  <c:v>8.247262149212867</c:v>
                </c:pt>
                <c:pt idx="274">
                  <c:v>8.2554186630161919</c:v>
                </c:pt>
                <c:pt idx="275">
                  <c:v>8.258555783709788</c:v>
                </c:pt>
                <c:pt idx="276">
                  <c:v>8.3261464750171115</c:v>
                </c:pt>
                <c:pt idx="277">
                  <c:v>8.3285420944558517</c:v>
                </c:pt>
                <c:pt idx="278">
                  <c:v>8.3655030800821351</c:v>
                </c:pt>
                <c:pt idx="279">
                  <c:v>8.4578104798844116</c:v>
                </c:pt>
                <c:pt idx="280">
                  <c:v>8.5284052019164953</c:v>
                </c:pt>
                <c:pt idx="281">
                  <c:v>8.6553159936116746</c:v>
                </c:pt>
                <c:pt idx="282">
                  <c:v>8.7622062514259706</c:v>
                </c:pt>
                <c:pt idx="283">
                  <c:v>8.7843942505133477</c:v>
                </c:pt>
                <c:pt idx="284">
                  <c:v>8.8197809719370373</c:v>
                </c:pt>
                <c:pt idx="285">
                  <c:v>8.9156399726214914</c:v>
                </c:pt>
                <c:pt idx="286">
                  <c:v>8.9236158643242849</c:v>
                </c:pt>
                <c:pt idx="287">
                  <c:v>8.9427142748498021</c:v>
                </c:pt>
                <c:pt idx="288">
                  <c:v>9.0086698608259113</c:v>
                </c:pt>
                <c:pt idx="289">
                  <c:v>9.216632443531827</c:v>
                </c:pt>
                <c:pt idx="290">
                  <c:v>9.222123355388252</c:v>
                </c:pt>
                <c:pt idx="291">
                  <c:v>9.3130276066621107</c:v>
                </c:pt>
                <c:pt idx="292">
                  <c:v>9.3853524982888441</c:v>
                </c:pt>
                <c:pt idx="293">
                  <c:v>9.504277891854894</c:v>
                </c:pt>
                <c:pt idx="294">
                  <c:v>9.5222450376454475</c:v>
                </c:pt>
                <c:pt idx="295">
                  <c:v>9.5660506502395624</c:v>
                </c:pt>
                <c:pt idx="296">
                  <c:v>9.636036960985626</c:v>
                </c:pt>
                <c:pt idx="297">
                  <c:v>9.7286105407255299</c:v>
                </c:pt>
                <c:pt idx="298">
                  <c:v>9.9555099247091032</c:v>
                </c:pt>
                <c:pt idx="299">
                  <c:v>10.005247547341996</c:v>
                </c:pt>
                <c:pt idx="300">
                  <c:v>10.012320328542094</c:v>
                </c:pt>
                <c:pt idx="301">
                  <c:v>10.035820214464986</c:v>
                </c:pt>
                <c:pt idx="302">
                  <c:v>10.092630618297976</c:v>
                </c:pt>
                <c:pt idx="303">
                  <c:v>10.23842117271276</c:v>
                </c:pt>
                <c:pt idx="304">
                  <c:v>10.23842117271276</c:v>
                </c:pt>
                <c:pt idx="305">
                  <c:v>10.253251197809719</c:v>
                </c:pt>
                <c:pt idx="306">
                  <c:v>10.340862422997947</c:v>
                </c:pt>
                <c:pt idx="307">
                  <c:v>10.381930184804927</c:v>
                </c:pt>
                <c:pt idx="308">
                  <c:v>10.403832991101986</c:v>
                </c:pt>
                <c:pt idx="309">
                  <c:v>10.458590006844627</c:v>
                </c:pt>
                <c:pt idx="310">
                  <c:v>10.472279260780287</c:v>
                </c:pt>
                <c:pt idx="311">
                  <c:v>10.505133470225873</c:v>
                </c:pt>
                <c:pt idx="312">
                  <c:v>10.518822724161533</c:v>
                </c:pt>
                <c:pt idx="313">
                  <c:v>10.548939082819986</c:v>
                </c:pt>
                <c:pt idx="314">
                  <c:v>10.565366187542779</c:v>
                </c:pt>
                <c:pt idx="315">
                  <c:v>10.587268993839835</c:v>
                </c:pt>
                <c:pt idx="316">
                  <c:v>10.606433949349761</c:v>
                </c:pt>
                <c:pt idx="317">
                  <c:v>10.658453114305271</c:v>
                </c:pt>
                <c:pt idx="318">
                  <c:v>10.732375085557837</c:v>
                </c:pt>
                <c:pt idx="319">
                  <c:v>10.776180698151951</c:v>
                </c:pt>
                <c:pt idx="320">
                  <c:v>10.976043805612594</c:v>
                </c:pt>
                <c:pt idx="321">
                  <c:v>10.981519507186858</c:v>
                </c:pt>
                <c:pt idx="322">
                  <c:v>11.055441478439425</c:v>
                </c:pt>
                <c:pt idx="323">
                  <c:v>11.060917180013689</c:v>
                </c:pt>
                <c:pt idx="324">
                  <c:v>11.203285420944558</c:v>
                </c:pt>
                <c:pt idx="325">
                  <c:v>11.422313483915127</c:v>
                </c:pt>
                <c:pt idx="326">
                  <c:v>11.425051334702259</c:v>
                </c:pt>
                <c:pt idx="327">
                  <c:v>11.466119096509241</c:v>
                </c:pt>
                <c:pt idx="328">
                  <c:v>11.471594798083505</c:v>
                </c:pt>
                <c:pt idx="329">
                  <c:v>11.504449007529089</c:v>
                </c:pt>
                <c:pt idx="330">
                  <c:v>11.553730321697467</c:v>
                </c:pt>
                <c:pt idx="331">
                  <c:v>11.652292950034223</c:v>
                </c:pt>
                <c:pt idx="332">
                  <c:v>11.690622861054072</c:v>
                </c:pt>
                <c:pt idx="333">
                  <c:v>11.696098562628336</c:v>
                </c:pt>
                <c:pt idx="334">
                  <c:v>11.767282683093772</c:v>
                </c:pt>
                <c:pt idx="335">
                  <c:v>11.871321013004792</c:v>
                </c:pt>
                <c:pt idx="336">
                  <c:v>11.926078028747433</c:v>
                </c:pt>
                <c:pt idx="337">
                  <c:v>11.989048596851472</c:v>
                </c:pt>
                <c:pt idx="338">
                  <c:v>12.002737850787133</c:v>
                </c:pt>
                <c:pt idx="339">
                  <c:v>12.046543463381246</c:v>
                </c:pt>
                <c:pt idx="340">
                  <c:v>12.131416837782341</c:v>
                </c:pt>
                <c:pt idx="341">
                  <c:v>12.323066392881588</c:v>
                </c:pt>
                <c:pt idx="342">
                  <c:v>12.353182751540041</c:v>
                </c:pt>
                <c:pt idx="343">
                  <c:v>12.353182751540041</c:v>
                </c:pt>
                <c:pt idx="344">
                  <c:v>12.377823408624231</c:v>
                </c:pt>
                <c:pt idx="345">
                  <c:v>12.377823408624231</c:v>
                </c:pt>
                <c:pt idx="346">
                  <c:v>12.388774811772759</c:v>
                </c:pt>
                <c:pt idx="347">
                  <c:v>12.4</c:v>
                </c:pt>
                <c:pt idx="348">
                  <c:v>12.476386036960985</c:v>
                </c:pt>
                <c:pt idx="349">
                  <c:v>12.490075290896646</c:v>
                </c:pt>
                <c:pt idx="350">
                  <c:v>12.495550992470911</c:v>
                </c:pt>
                <c:pt idx="351">
                  <c:v>12.495550992470911</c:v>
                </c:pt>
                <c:pt idx="352">
                  <c:v>12.511978097193703</c:v>
                </c:pt>
                <c:pt idx="353">
                  <c:v>12.511978097193703</c:v>
                </c:pt>
                <c:pt idx="354">
                  <c:v>12.580424366872005</c:v>
                </c:pt>
                <c:pt idx="355">
                  <c:v>12.580424366872005</c:v>
                </c:pt>
                <c:pt idx="356">
                  <c:v>12.602327173169062</c:v>
                </c:pt>
                <c:pt idx="357">
                  <c:v>12.750171115674195</c:v>
                </c:pt>
                <c:pt idx="358">
                  <c:v>12.750171115674195</c:v>
                </c:pt>
                <c:pt idx="359">
                  <c:v>12.815879534565367</c:v>
                </c:pt>
                <c:pt idx="360">
                  <c:v>12.930869267624914</c:v>
                </c:pt>
                <c:pt idx="361">
                  <c:v>12.941820670773442</c:v>
                </c:pt>
                <c:pt idx="362">
                  <c:v>12.952772073921972</c:v>
                </c:pt>
                <c:pt idx="363">
                  <c:v>12.952772073921972</c:v>
                </c:pt>
                <c:pt idx="364">
                  <c:v>13.037645448323067</c:v>
                </c:pt>
                <c:pt idx="365">
                  <c:v>13.095140314852841</c:v>
                </c:pt>
                <c:pt idx="366">
                  <c:v>13.166324435318275</c:v>
                </c:pt>
                <c:pt idx="367">
                  <c:v>13.190965092402465</c:v>
                </c:pt>
                <c:pt idx="368">
                  <c:v>13.196440793976729</c:v>
                </c:pt>
                <c:pt idx="369">
                  <c:v>13.196440793976729</c:v>
                </c:pt>
                <c:pt idx="370">
                  <c:v>13.267624914442163</c:v>
                </c:pt>
                <c:pt idx="371">
                  <c:v>13.267624914442163</c:v>
                </c:pt>
                <c:pt idx="372">
                  <c:v>13.319644079397673</c:v>
                </c:pt>
                <c:pt idx="373">
                  <c:v>13.319644079397673</c:v>
                </c:pt>
                <c:pt idx="374">
                  <c:v>13.374401095140314</c:v>
                </c:pt>
                <c:pt idx="375">
                  <c:v>13.393566050650239</c:v>
                </c:pt>
                <c:pt idx="376">
                  <c:v>13.407255304585901</c:v>
                </c:pt>
                <c:pt idx="377">
                  <c:v>13.431895961670088</c:v>
                </c:pt>
                <c:pt idx="378">
                  <c:v>13.467488021902806</c:v>
                </c:pt>
                <c:pt idx="379">
                  <c:v>13.51</c:v>
                </c:pt>
                <c:pt idx="380">
                  <c:v>13.514031485284052</c:v>
                </c:pt>
                <c:pt idx="381">
                  <c:v>13.52</c:v>
                </c:pt>
                <c:pt idx="382">
                  <c:v>13.623545516769337</c:v>
                </c:pt>
                <c:pt idx="383">
                  <c:v>13.645448323066393</c:v>
                </c:pt>
                <c:pt idx="384">
                  <c:v>13.661875427789186</c:v>
                </c:pt>
                <c:pt idx="385">
                  <c:v>13.705681040383299</c:v>
                </c:pt>
                <c:pt idx="386">
                  <c:v>13.705681040383299</c:v>
                </c:pt>
                <c:pt idx="387">
                  <c:v>13.735797399041752</c:v>
                </c:pt>
                <c:pt idx="388">
                  <c:v>13.760438056125942</c:v>
                </c:pt>
                <c:pt idx="389">
                  <c:v>13.801505817932922</c:v>
                </c:pt>
                <c:pt idx="390">
                  <c:v>13.81245722108145</c:v>
                </c:pt>
                <c:pt idx="391">
                  <c:v>13.839835728952773</c:v>
                </c:pt>
                <c:pt idx="392">
                  <c:v>13.875427789185489</c:v>
                </c:pt>
                <c:pt idx="393">
                  <c:v>13.902806297056811</c:v>
                </c:pt>
                <c:pt idx="394">
                  <c:v>13.902806297056811</c:v>
                </c:pt>
                <c:pt idx="395">
                  <c:v>13.95482546201232</c:v>
                </c:pt>
                <c:pt idx="396">
                  <c:v>13.95482546201232</c:v>
                </c:pt>
                <c:pt idx="397">
                  <c:v>13.971252566735114</c:v>
                </c:pt>
                <c:pt idx="398">
                  <c:v>14.056125941136209</c:v>
                </c:pt>
                <c:pt idx="399">
                  <c:v>14.105407255304586</c:v>
                </c:pt>
                <c:pt idx="400">
                  <c:v>14.201232032854209</c:v>
                </c:pt>
                <c:pt idx="401">
                  <c:v>14.245037645448322</c:v>
                </c:pt>
                <c:pt idx="402">
                  <c:v>14.245037645448322</c:v>
                </c:pt>
                <c:pt idx="403">
                  <c:v>14.286105407255304</c:v>
                </c:pt>
                <c:pt idx="404">
                  <c:v>14.288843258042437</c:v>
                </c:pt>
                <c:pt idx="405">
                  <c:v>14.288843258042437</c:v>
                </c:pt>
                <c:pt idx="406">
                  <c:v>14.655715263518138</c:v>
                </c:pt>
                <c:pt idx="407">
                  <c:v>14.655715263518138</c:v>
                </c:pt>
                <c:pt idx="408">
                  <c:v>14.803559206023271</c:v>
                </c:pt>
                <c:pt idx="409">
                  <c:v>14.880219028062971</c:v>
                </c:pt>
                <c:pt idx="410">
                  <c:v>14.89390828199863</c:v>
                </c:pt>
                <c:pt idx="411">
                  <c:v>14.945927446954141</c:v>
                </c:pt>
                <c:pt idx="412">
                  <c:v>14.984257357973991</c:v>
                </c:pt>
                <c:pt idx="413">
                  <c:v>14.984257357973991</c:v>
                </c:pt>
                <c:pt idx="414">
                  <c:v>15.039014373716633</c:v>
                </c:pt>
                <c:pt idx="415">
                  <c:v>15.039014373716633</c:v>
                </c:pt>
                <c:pt idx="416">
                  <c:v>15.041752224503764</c:v>
                </c:pt>
                <c:pt idx="417">
                  <c:v>15.041752224503764</c:v>
                </c:pt>
                <c:pt idx="418">
                  <c:v>15.071868583162217</c:v>
                </c:pt>
                <c:pt idx="419">
                  <c:v>15.14031485284052</c:v>
                </c:pt>
                <c:pt idx="420">
                  <c:v>15.14031485284052</c:v>
                </c:pt>
                <c:pt idx="421">
                  <c:v>15.162217659137577</c:v>
                </c:pt>
                <c:pt idx="422">
                  <c:v>15.197809719370294</c:v>
                </c:pt>
                <c:pt idx="423">
                  <c:v>15.197809719370294</c:v>
                </c:pt>
                <c:pt idx="424">
                  <c:v>15.236139630390143</c:v>
                </c:pt>
                <c:pt idx="425">
                  <c:v>15.304585900068446</c:v>
                </c:pt>
                <c:pt idx="426">
                  <c:v>15.331964407939767</c:v>
                </c:pt>
                <c:pt idx="427">
                  <c:v>15.348391512662561</c:v>
                </c:pt>
                <c:pt idx="428">
                  <c:v>15.348391512662561</c:v>
                </c:pt>
              </c:numCache>
            </c:numRef>
          </c:xVal>
          <c:yVal>
            <c:numRef>
              <c:f>'THA data'!$O$4:$O$432</c:f>
              <c:numCache>
                <c:formatCode>0.00000000</c:formatCode>
                <c:ptCount val="429"/>
                <c:pt idx="1">
                  <c:v>0</c:v>
                </c:pt>
                <c:pt idx="2">
                  <c:v>0.98313996846658724</c:v>
                </c:pt>
                <c:pt idx="3">
                  <c:v>0.98313996846658724</c:v>
                </c:pt>
                <c:pt idx="4">
                  <c:v>0.98313996846658724</c:v>
                </c:pt>
                <c:pt idx="5">
                  <c:v>0.98313996846658724</c:v>
                </c:pt>
                <c:pt idx="6">
                  <c:v>0.98313996846658724</c:v>
                </c:pt>
                <c:pt idx="7">
                  <c:v>0.98313996846658724</c:v>
                </c:pt>
                <c:pt idx="8">
                  <c:v>0.98089039574114956</c:v>
                </c:pt>
                <c:pt idx="9">
                  <c:v>0.98089039574114956</c:v>
                </c:pt>
                <c:pt idx="10">
                  <c:v>0.98089039574114956</c:v>
                </c:pt>
                <c:pt idx="11">
                  <c:v>0.98089039574114956</c:v>
                </c:pt>
                <c:pt idx="12">
                  <c:v>0.98089039574114956</c:v>
                </c:pt>
                <c:pt idx="13">
                  <c:v>0.98089039574114956</c:v>
                </c:pt>
                <c:pt idx="14">
                  <c:v>0.98089039574114956</c:v>
                </c:pt>
                <c:pt idx="15">
                  <c:v>0.98089039574114956</c:v>
                </c:pt>
                <c:pt idx="16">
                  <c:v>0.98089039574114956</c:v>
                </c:pt>
                <c:pt idx="17">
                  <c:v>0.98089039574114956</c:v>
                </c:pt>
                <c:pt idx="18">
                  <c:v>0.98089039574114956</c:v>
                </c:pt>
                <c:pt idx="19">
                  <c:v>0.98089039574114956</c:v>
                </c:pt>
                <c:pt idx="20">
                  <c:v>0.98089039574114956</c:v>
                </c:pt>
                <c:pt idx="21">
                  <c:v>0.98089039574114956</c:v>
                </c:pt>
                <c:pt idx="22">
                  <c:v>0.97752949975193393</c:v>
                </c:pt>
                <c:pt idx="23">
                  <c:v>0.97752949975193393</c:v>
                </c:pt>
                <c:pt idx="24">
                  <c:v>0.97752949975193393</c:v>
                </c:pt>
                <c:pt idx="25">
                  <c:v>0.97752949975193393</c:v>
                </c:pt>
                <c:pt idx="26">
                  <c:v>0.97752949975193393</c:v>
                </c:pt>
                <c:pt idx="27">
                  <c:v>0.97752949975193393</c:v>
                </c:pt>
                <c:pt idx="28">
                  <c:v>0.97752949975193393</c:v>
                </c:pt>
                <c:pt idx="29">
                  <c:v>0.97752949975193393</c:v>
                </c:pt>
                <c:pt idx="30">
                  <c:v>0.97752949975193393</c:v>
                </c:pt>
                <c:pt idx="31">
                  <c:v>0.97752949975193393</c:v>
                </c:pt>
                <c:pt idx="32">
                  <c:v>0.97752949975193393</c:v>
                </c:pt>
                <c:pt idx="33">
                  <c:v>0.97752949975193393</c:v>
                </c:pt>
                <c:pt idx="34">
                  <c:v>0.97752949975193393</c:v>
                </c:pt>
                <c:pt idx="35">
                  <c:v>0.97752949975193393</c:v>
                </c:pt>
                <c:pt idx="36">
                  <c:v>0.97752949975193393</c:v>
                </c:pt>
                <c:pt idx="37">
                  <c:v>0.97752949975193393</c:v>
                </c:pt>
                <c:pt idx="38">
                  <c:v>0.97752949975193393</c:v>
                </c:pt>
                <c:pt idx="39">
                  <c:v>0.97752949975193393</c:v>
                </c:pt>
                <c:pt idx="40">
                  <c:v>0.97752949975193393</c:v>
                </c:pt>
                <c:pt idx="41">
                  <c:v>0.97752949975193393</c:v>
                </c:pt>
                <c:pt idx="42">
                  <c:v>0.97752949975193393</c:v>
                </c:pt>
                <c:pt idx="43">
                  <c:v>0.97752949975193393</c:v>
                </c:pt>
                <c:pt idx="44">
                  <c:v>0.97752949975193393</c:v>
                </c:pt>
                <c:pt idx="45">
                  <c:v>0.97752949975193393</c:v>
                </c:pt>
                <c:pt idx="46">
                  <c:v>0.97752949975193393</c:v>
                </c:pt>
                <c:pt idx="47">
                  <c:v>0.97752949975193393</c:v>
                </c:pt>
                <c:pt idx="48">
                  <c:v>0.97752949975193393</c:v>
                </c:pt>
                <c:pt idx="49">
                  <c:v>0.97752949975193393</c:v>
                </c:pt>
                <c:pt idx="50">
                  <c:v>0.97752949975193393</c:v>
                </c:pt>
                <c:pt idx="51">
                  <c:v>0.97752949975193393</c:v>
                </c:pt>
                <c:pt idx="52">
                  <c:v>0.97360826326148731</c:v>
                </c:pt>
                <c:pt idx="53">
                  <c:v>0.97360826326148731</c:v>
                </c:pt>
                <c:pt idx="54">
                  <c:v>0.97360826326148731</c:v>
                </c:pt>
                <c:pt idx="55">
                  <c:v>0.97360826326148731</c:v>
                </c:pt>
                <c:pt idx="56">
                  <c:v>0.97360826326148731</c:v>
                </c:pt>
                <c:pt idx="57">
                  <c:v>0.97360826326148731</c:v>
                </c:pt>
                <c:pt idx="58">
                  <c:v>0.97360826326148731</c:v>
                </c:pt>
                <c:pt idx="59">
                  <c:v>0.97360826326148731</c:v>
                </c:pt>
                <c:pt idx="60">
                  <c:v>0.97360826326148731</c:v>
                </c:pt>
                <c:pt idx="61">
                  <c:v>0.97360826326148731</c:v>
                </c:pt>
                <c:pt idx="62">
                  <c:v>0.97360826326148731</c:v>
                </c:pt>
                <c:pt idx="63">
                  <c:v>0.97360826326148731</c:v>
                </c:pt>
                <c:pt idx="64">
                  <c:v>0.97360826326148731</c:v>
                </c:pt>
                <c:pt idx="65">
                  <c:v>0.97360826326148731</c:v>
                </c:pt>
                <c:pt idx="66">
                  <c:v>0.97360826326148731</c:v>
                </c:pt>
                <c:pt idx="67">
                  <c:v>0.97360826326148731</c:v>
                </c:pt>
                <c:pt idx="68">
                  <c:v>0.97360826326148731</c:v>
                </c:pt>
                <c:pt idx="69">
                  <c:v>0.97360826326148731</c:v>
                </c:pt>
                <c:pt idx="70">
                  <c:v>0.97360826326148731</c:v>
                </c:pt>
                <c:pt idx="71">
                  <c:v>0.97360826326148731</c:v>
                </c:pt>
                <c:pt idx="72">
                  <c:v>0.97360826326148731</c:v>
                </c:pt>
                <c:pt idx="73">
                  <c:v>0.97360826326148731</c:v>
                </c:pt>
                <c:pt idx="74">
                  <c:v>0.97360826326148731</c:v>
                </c:pt>
                <c:pt idx="75">
                  <c:v>0.97360826326148731</c:v>
                </c:pt>
                <c:pt idx="76">
                  <c:v>0.97360826326148731</c:v>
                </c:pt>
                <c:pt idx="77">
                  <c:v>0.97360826326148731</c:v>
                </c:pt>
                <c:pt idx="78">
                  <c:v>0.97360826326148731</c:v>
                </c:pt>
                <c:pt idx="79">
                  <c:v>0.97360826326148731</c:v>
                </c:pt>
                <c:pt idx="80">
                  <c:v>0.97360826326148731</c:v>
                </c:pt>
                <c:pt idx="81">
                  <c:v>0.97360826326148731</c:v>
                </c:pt>
                <c:pt idx="82">
                  <c:v>0.97360826326148731</c:v>
                </c:pt>
                <c:pt idx="83">
                  <c:v>0.97360826326148731</c:v>
                </c:pt>
                <c:pt idx="84">
                  <c:v>0.97360826326148731</c:v>
                </c:pt>
                <c:pt idx="85">
                  <c:v>0.97360826326148731</c:v>
                </c:pt>
                <c:pt idx="86">
                  <c:v>0.97360826326148731</c:v>
                </c:pt>
                <c:pt idx="87">
                  <c:v>0.97360826326148731</c:v>
                </c:pt>
                <c:pt idx="88">
                  <c:v>0.97360826326148731</c:v>
                </c:pt>
                <c:pt idx="89">
                  <c:v>0.97360826326148731</c:v>
                </c:pt>
                <c:pt idx="90">
                  <c:v>0.97360826326148731</c:v>
                </c:pt>
                <c:pt idx="91">
                  <c:v>0.97360826326148731</c:v>
                </c:pt>
                <c:pt idx="92">
                  <c:v>0.97360826326148731</c:v>
                </c:pt>
                <c:pt idx="93">
                  <c:v>0.97360826326148731</c:v>
                </c:pt>
                <c:pt idx="94">
                  <c:v>0.97360826326148731</c:v>
                </c:pt>
                <c:pt idx="95">
                  <c:v>0.97360826326148731</c:v>
                </c:pt>
                <c:pt idx="96">
                  <c:v>0.97360826326148731</c:v>
                </c:pt>
                <c:pt idx="97">
                  <c:v>0.97360826326148731</c:v>
                </c:pt>
                <c:pt idx="98">
                  <c:v>0.97360826326148731</c:v>
                </c:pt>
                <c:pt idx="99">
                  <c:v>0.97360826326148731</c:v>
                </c:pt>
                <c:pt idx="100">
                  <c:v>0.97360826326148731</c:v>
                </c:pt>
                <c:pt idx="101">
                  <c:v>0.97360826326148731</c:v>
                </c:pt>
                <c:pt idx="102">
                  <c:v>0.97360826326148731</c:v>
                </c:pt>
                <c:pt idx="103">
                  <c:v>0.97360826326148731</c:v>
                </c:pt>
                <c:pt idx="104">
                  <c:v>0.97360826326148731</c:v>
                </c:pt>
                <c:pt idx="105">
                  <c:v>0.97360826326148731</c:v>
                </c:pt>
                <c:pt idx="106">
                  <c:v>0.97360826326148731</c:v>
                </c:pt>
                <c:pt idx="107">
                  <c:v>0.97360826326148731</c:v>
                </c:pt>
                <c:pt idx="108">
                  <c:v>0.97360826326148731</c:v>
                </c:pt>
                <c:pt idx="109">
                  <c:v>0.97360826326148731</c:v>
                </c:pt>
                <c:pt idx="110">
                  <c:v>0.97360826326148731</c:v>
                </c:pt>
                <c:pt idx="111">
                  <c:v>0.97360826326148731</c:v>
                </c:pt>
                <c:pt idx="112">
                  <c:v>0.97360826326148731</c:v>
                </c:pt>
                <c:pt idx="113">
                  <c:v>0.97360826326148731</c:v>
                </c:pt>
                <c:pt idx="114">
                  <c:v>0.97360826326148731</c:v>
                </c:pt>
                <c:pt idx="115">
                  <c:v>0.97360826326148731</c:v>
                </c:pt>
                <c:pt idx="116">
                  <c:v>0.97360826326148731</c:v>
                </c:pt>
                <c:pt idx="117">
                  <c:v>0.97360826326148731</c:v>
                </c:pt>
                <c:pt idx="118">
                  <c:v>0.97360826326148731</c:v>
                </c:pt>
                <c:pt idx="119">
                  <c:v>0.97360826326148731</c:v>
                </c:pt>
                <c:pt idx="120">
                  <c:v>0.97360826326148731</c:v>
                </c:pt>
                <c:pt idx="121">
                  <c:v>0.97360826326148731</c:v>
                </c:pt>
                <c:pt idx="122">
                  <c:v>0.97360826326148731</c:v>
                </c:pt>
                <c:pt idx="123">
                  <c:v>0.97360826326148731</c:v>
                </c:pt>
                <c:pt idx="124">
                  <c:v>0.97360826326148731</c:v>
                </c:pt>
                <c:pt idx="125">
                  <c:v>0.97360826326148731</c:v>
                </c:pt>
                <c:pt idx="126">
                  <c:v>0.97360826326148731</c:v>
                </c:pt>
                <c:pt idx="127">
                  <c:v>0.97360826326148731</c:v>
                </c:pt>
                <c:pt idx="128">
                  <c:v>0.97360826326148731</c:v>
                </c:pt>
                <c:pt idx="129">
                  <c:v>0.97360826326148731</c:v>
                </c:pt>
                <c:pt idx="130">
                  <c:v>0.97360826326148731</c:v>
                </c:pt>
                <c:pt idx="131">
                  <c:v>0.97360826326148731</c:v>
                </c:pt>
                <c:pt idx="132">
                  <c:v>0.97360826326148731</c:v>
                </c:pt>
                <c:pt idx="133">
                  <c:v>0.97360826326148731</c:v>
                </c:pt>
                <c:pt idx="134">
                  <c:v>0.97360826326148731</c:v>
                </c:pt>
                <c:pt idx="135">
                  <c:v>0.97360826326148731</c:v>
                </c:pt>
                <c:pt idx="136">
                  <c:v>0.97360826326148731</c:v>
                </c:pt>
                <c:pt idx="137">
                  <c:v>0.97360826326148731</c:v>
                </c:pt>
                <c:pt idx="138">
                  <c:v>0.97360826326148731</c:v>
                </c:pt>
                <c:pt idx="139">
                  <c:v>0.97360826326148731</c:v>
                </c:pt>
                <c:pt idx="140">
                  <c:v>0.97360826326148731</c:v>
                </c:pt>
                <c:pt idx="141">
                  <c:v>0.97360826326148731</c:v>
                </c:pt>
                <c:pt idx="142">
                  <c:v>0.97360826326148731</c:v>
                </c:pt>
                <c:pt idx="143">
                  <c:v>0.97360826326148731</c:v>
                </c:pt>
                <c:pt idx="144">
                  <c:v>0.97360826326148731</c:v>
                </c:pt>
                <c:pt idx="145">
                  <c:v>0.97360826326148731</c:v>
                </c:pt>
                <c:pt idx="146">
                  <c:v>0.97360826326148731</c:v>
                </c:pt>
                <c:pt idx="147">
                  <c:v>0.97360826326148731</c:v>
                </c:pt>
                <c:pt idx="148">
                  <c:v>0.97360826326148731</c:v>
                </c:pt>
                <c:pt idx="149">
                  <c:v>0.97360826326148731</c:v>
                </c:pt>
                <c:pt idx="150">
                  <c:v>0.97360826326148731</c:v>
                </c:pt>
                <c:pt idx="151">
                  <c:v>0.97360826326148731</c:v>
                </c:pt>
                <c:pt idx="152">
                  <c:v>0.97360826326148731</c:v>
                </c:pt>
                <c:pt idx="153">
                  <c:v>0.97360826326148731</c:v>
                </c:pt>
                <c:pt idx="154">
                  <c:v>0.97360826326148731</c:v>
                </c:pt>
                <c:pt idx="155">
                  <c:v>0.97360826326148731</c:v>
                </c:pt>
                <c:pt idx="156">
                  <c:v>0.97360826326148731</c:v>
                </c:pt>
                <c:pt idx="157">
                  <c:v>0.97360826326148731</c:v>
                </c:pt>
                <c:pt idx="158">
                  <c:v>0.97360826326148731</c:v>
                </c:pt>
                <c:pt idx="159">
                  <c:v>0.97360826326148731</c:v>
                </c:pt>
                <c:pt idx="160">
                  <c:v>0.97360826326148731</c:v>
                </c:pt>
                <c:pt idx="161">
                  <c:v>0.97360826326148731</c:v>
                </c:pt>
                <c:pt idx="162">
                  <c:v>0.97360826326148731</c:v>
                </c:pt>
                <c:pt idx="163">
                  <c:v>0.97360826326148731</c:v>
                </c:pt>
                <c:pt idx="164">
                  <c:v>0.97360826326148731</c:v>
                </c:pt>
                <c:pt idx="165">
                  <c:v>0.96655634797805945</c:v>
                </c:pt>
                <c:pt idx="166">
                  <c:v>0.96655634797805945</c:v>
                </c:pt>
                <c:pt idx="167">
                  <c:v>0.96655634797805945</c:v>
                </c:pt>
                <c:pt idx="168">
                  <c:v>0.96655634797805945</c:v>
                </c:pt>
                <c:pt idx="169">
                  <c:v>0.96655634797805945</c:v>
                </c:pt>
                <c:pt idx="170">
                  <c:v>0.96655634797805945</c:v>
                </c:pt>
                <c:pt idx="171">
                  <c:v>0.96655634797805945</c:v>
                </c:pt>
                <c:pt idx="172">
                  <c:v>0.96655634797805945</c:v>
                </c:pt>
                <c:pt idx="173">
                  <c:v>0.96655634797805945</c:v>
                </c:pt>
                <c:pt idx="174">
                  <c:v>0.96655634797805945</c:v>
                </c:pt>
                <c:pt idx="175">
                  <c:v>0.96655634797805945</c:v>
                </c:pt>
                <c:pt idx="176">
                  <c:v>0.96655634797805945</c:v>
                </c:pt>
                <c:pt idx="177">
                  <c:v>0.96655634797805945</c:v>
                </c:pt>
                <c:pt idx="178">
                  <c:v>0.96655634797805945</c:v>
                </c:pt>
                <c:pt idx="179">
                  <c:v>0.96655634797805945</c:v>
                </c:pt>
                <c:pt idx="180">
                  <c:v>0.96655634797805945</c:v>
                </c:pt>
                <c:pt idx="181">
                  <c:v>0.96655634797805945</c:v>
                </c:pt>
                <c:pt idx="182">
                  <c:v>0.96655634797805945</c:v>
                </c:pt>
                <c:pt idx="183">
                  <c:v>0.96655634797805945</c:v>
                </c:pt>
                <c:pt idx="184">
                  <c:v>0.95968700569267074</c:v>
                </c:pt>
                <c:pt idx="185">
                  <c:v>0.95968700569267074</c:v>
                </c:pt>
                <c:pt idx="186">
                  <c:v>0.95968700569267074</c:v>
                </c:pt>
                <c:pt idx="187">
                  <c:v>0.95968700569267074</c:v>
                </c:pt>
                <c:pt idx="188">
                  <c:v>0.95968700569267074</c:v>
                </c:pt>
                <c:pt idx="189">
                  <c:v>0.95968700569267074</c:v>
                </c:pt>
                <c:pt idx="190">
                  <c:v>0.95968700569267074</c:v>
                </c:pt>
                <c:pt idx="191">
                  <c:v>0.95968700569267074</c:v>
                </c:pt>
                <c:pt idx="192">
                  <c:v>0.95968700569267074</c:v>
                </c:pt>
                <c:pt idx="193">
                  <c:v>0.95968700569267074</c:v>
                </c:pt>
                <c:pt idx="194">
                  <c:v>0.95968700569267074</c:v>
                </c:pt>
                <c:pt idx="195">
                  <c:v>0.95968700569267074</c:v>
                </c:pt>
                <c:pt idx="196">
                  <c:v>0.95968700569267074</c:v>
                </c:pt>
                <c:pt idx="197">
                  <c:v>0.95968700569267074</c:v>
                </c:pt>
                <c:pt idx="198">
                  <c:v>0.95968700569267074</c:v>
                </c:pt>
                <c:pt idx="199">
                  <c:v>0.95968700569267074</c:v>
                </c:pt>
                <c:pt idx="200">
                  <c:v>0.95968700569267074</c:v>
                </c:pt>
                <c:pt idx="201">
                  <c:v>0.95968700569267074</c:v>
                </c:pt>
                <c:pt idx="202">
                  <c:v>0.95968700569267074</c:v>
                </c:pt>
                <c:pt idx="203">
                  <c:v>0.95968700569267074</c:v>
                </c:pt>
                <c:pt idx="204">
                  <c:v>0.95968700569267074</c:v>
                </c:pt>
                <c:pt idx="205">
                  <c:v>0.95968700569267074</c:v>
                </c:pt>
                <c:pt idx="206">
                  <c:v>0.95968700569267074</c:v>
                </c:pt>
                <c:pt idx="207">
                  <c:v>0.95968700569267074</c:v>
                </c:pt>
                <c:pt idx="208">
                  <c:v>0.95968700569267074</c:v>
                </c:pt>
                <c:pt idx="209">
                  <c:v>0.95968700569267074</c:v>
                </c:pt>
                <c:pt idx="210">
                  <c:v>0.95968700569267074</c:v>
                </c:pt>
                <c:pt idx="211">
                  <c:v>0.95968700569267074</c:v>
                </c:pt>
                <c:pt idx="212">
                  <c:v>0.95968700569267074</c:v>
                </c:pt>
                <c:pt idx="213">
                  <c:v>0.95968700569267074</c:v>
                </c:pt>
                <c:pt idx="214">
                  <c:v>0.95968700569267074</c:v>
                </c:pt>
                <c:pt idx="215">
                  <c:v>0.95968700569267074</c:v>
                </c:pt>
                <c:pt idx="216">
                  <c:v>0.95184424538949153</c:v>
                </c:pt>
                <c:pt idx="217">
                  <c:v>0.95184424538949153</c:v>
                </c:pt>
                <c:pt idx="218">
                  <c:v>0.95184424538949153</c:v>
                </c:pt>
                <c:pt idx="219">
                  <c:v>0.95184424538949153</c:v>
                </c:pt>
                <c:pt idx="220">
                  <c:v>0.95184424538949153</c:v>
                </c:pt>
                <c:pt idx="221">
                  <c:v>0.95184424538949153</c:v>
                </c:pt>
                <c:pt idx="222">
                  <c:v>0.95184424538949153</c:v>
                </c:pt>
                <c:pt idx="223">
                  <c:v>0.95184424538949153</c:v>
                </c:pt>
                <c:pt idx="224">
                  <c:v>0.95184424538949153</c:v>
                </c:pt>
                <c:pt idx="225">
                  <c:v>0.95184424538949153</c:v>
                </c:pt>
                <c:pt idx="226">
                  <c:v>0.95184424538949153</c:v>
                </c:pt>
                <c:pt idx="227">
                  <c:v>0.95184424538949153</c:v>
                </c:pt>
                <c:pt idx="228">
                  <c:v>0.95184424538949153</c:v>
                </c:pt>
                <c:pt idx="229">
                  <c:v>0.95184424538949153</c:v>
                </c:pt>
                <c:pt idx="230">
                  <c:v>0.95184424538949153</c:v>
                </c:pt>
                <c:pt idx="231">
                  <c:v>0.95184424538949153</c:v>
                </c:pt>
                <c:pt idx="232">
                  <c:v>0.95184424538949153</c:v>
                </c:pt>
                <c:pt idx="233">
                  <c:v>0.95184424538949153</c:v>
                </c:pt>
                <c:pt idx="234">
                  <c:v>0.95184424538949153</c:v>
                </c:pt>
                <c:pt idx="235">
                  <c:v>0.95184424538949153</c:v>
                </c:pt>
                <c:pt idx="236">
                  <c:v>0.95184424538949153</c:v>
                </c:pt>
                <c:pt idx="237">
                  <c:v>0.95184424538949153</c:v>
                </c:pt>
                <c:pt idx="238">
                  <c:v>0.95184424538949153</c:v>
                </c:pt>
                <c:pt idx="239">
                  <c:v>0.95184424538949153</c:v>
                </c:pt>
                <c:pt idx="240">
                  <c:v>0.95184424538949153</c:v>
                </c:pt>
                <c:pt idx="241">
                  <c:v>0.95184424538949153</c:v>
                </c:pt>
                <c:pt idx="242">
                  <c:v>0.95184424538949153</c:v>
                </c:pt>
                <c:pt idx="243">
                  <c:v>0.95184424538949153</c:v>
                </c:pt>
                <c:pt idx="244">
                  <c:v>0.95184424538949153</c:v>
                </c:pt>
                <c:pt idx="245">
                  <c:v>0.95184424538949153</c:v>
                </c:pt>
                <c:pt idx="246">
                  <c:v>0.95184424538949153</c:v>
                </c:pt>
                <c:pt idx="247">
                  <c:v>0.95184424538949153</c:v>
                </c:pt>
                <c:pt idx="248">
                  <c:v>0.95184424538949153</c:v>
                </c:pt>
                <c:pt idx="249">
                  <c:v>0.95184424538949153</c:v>
                </c:pt>
                <c:pt idx="250">
                  <c:v>0.95184424538949153</c:v>
                </c:pt>
                <c:pt idx="251">
                  <c:v>0.95184424538949153</c:v>
                </c:pt>
                <c:pt idx="252">
                  <c:v>0.95184424538949153</c:v>
                </c:pt>
                <c:pt idx="253">
                  <c:v>0.95184424538949153</c:v>
                </c:pt>
                <c:pt idx="254">
                  <c:v>0.95184424538949153</c:v>
                </c:pt>
                <c:pt idx="255">
                  <c:v>0.95184424538949153</c:v>
                </c:pt>
                <c:pt idx="256">
                  <c:v>0.95184424538949153</c:v>
                </c:pt>
                <c:pt idx="257">
                  <c:v>0.95184424538949153</c:v>
                </c:pt>
                <c:pt idx="258">
                  <c:v>0.95184424538949153</c:v>
                </c:pt>
                <c:pt idx="259">
                  <c:v>0.95184424538949153</c:v>
                </c:pt>
                <c:pt idx="260">
                  <c:v>0.95184424538949153</c:v>
                </c:pt>
                <c:pt idx="261">
                  <c:v>0.95184424538949153</c:v>
                </c:pt>
                <c:pt idx="262">
                  <c:v>0.95184424538949153</c:v>
                </c:pt>
                <c:pt idx="263">
                  <c:v>0.95184424538949153</c:v>
                </c:pt>
                <c:pt idx="264">
                  <c:v>0.95184424538949153</c:v>
                </c:pt>
                <c:pt idx="265">
                  <c:v>0.95184424538949153</c:v>
                </c:pt>
                <c:pt idx="266">
                  <c:v>0.95184424538949153</c:v>
                </c:pt>
                <c:pt idx="267">
                  <c:v>0.95184424538949153</c:v>
                </c:pt>
                <c:pt idx="268">
                  <c:v>0.95184424538949153</c:v>
                </c:pt>
                <c:pt idx="269">
                  <c:v>0.95184424538949153</c:v>
                </c:pt>
                <c:pt idx="270">
                  <c:v>0.95184424538949153</c:v>
                </c:pt>
                <c:pt idx="271">
                  <c:v>0.95184424538949153</c:v>
                </c:pt>
                <c:pt idx="272">
                  <c:v>0.95184424538949153</c:v>
                </c:pt>
                <c:pt idx="273">
                  <c:v>0.95184424538949153</c:v>
                </c:pt>
                <c:pt idx="274">
                  <c:v>0.95184424538949153</c:v>
                </c:pt>
                <c:pt idx="275">
                  <c:v>0.95184424538949153</c:v>
                </c:pt>
                <c:pt idx="276">
                  <c:v>0.95184424538949153</c:v>
                </c:pt>
                <c:pt idx="277">
                  <c:v>0.95184424538949153</c:v>
                </c:pt>
                <c:pt idx="278">
                  <c:v>0.95184424538949153</c:v>
                </c:pt>
                <c:pt idx="279">
                  <c:v>0.95184424538949153</c:v>
                </c:pt>
                <c:pt idx="280">
                  <c:v>0.95184424538949153</c:v>
                </c:pt>
                <c:pt idx="281">
                  <c:v>0.95184424538949153</c:v>
                </c:pt>
                <c:pt idx="282">
                  <c:v>0.95184424538949153</c:v>
                </c:pt>
                <c:pt idx="283">
                  <c:v>0.95184424538949153</c:v>
                </c:pt>
                <c:pt idx="284">
                  <c:v>0.95184424538949153</c:v>
                </c:pt>
                <c:pt idx="285">
                  <c:v>0.95184424538949153</c:v>
                </c:pt>
                <c:pt idx="286">
                  <c:v>0.95184424538949153</c:v>
                </c:pt>
                <c:pt idx="287">
                  <c:v>0.95184424538949153</c:v>
                </c:pt>
                <c:pt idx="288">
                  <c:v>0.95184424538949153</c:v>
                </c:pt>
                <c:pt idx="289">
                  <c:v>0.95184424538949153</c:v>
                </c:pt>
                <c:pt idx="290">
                  <c:v>0.95184424538949153</c:v>
                </c:pt>
                <c:pt idx="291">
                  <c:v>0.95184424538949153</c:v>
                </c:pt>
                <c:pt idx="292">
                  <c:v>0.95184424538949153</c:v>
                </c:pt>
                <c:pt idx="293">
                  <c:v>0.95184424538949153</c:v>
                </c:pt>
                <c:pt idx="294">
                  <c:v>0.95184424538949153</c:v>
                </c:pt>
                <c:pt idx="295">
                  <c:v>0.95184424538949153</c:v>
                </c:pt>
                <c:pt idx="296">
                  <c:v>0.95184424538949153</c:v>
                </c:pt>
                <c:pt idx="297">
                  <c:v>0.95184424538949153</c:v>
                </c:pt>
                <c:pt idx="298">
                  <c:v>0.95184424538949153</c:v>
                </c:pt>
                <c:pt idx="299">
                  <c:v>0.95184424538949153</c:v>
                </c:pt>
                <c:pt idx="300">
                  <c:v>0.95184424538949153</c:v>
                </c:pt>
                <c:pt idx="301">
                  <c:v>0.95184424538949153</c:v>
                </c:pt>
                <c:pt idx="302">
                  <c:v>0.95184424538949153</c:v>
                </c:pt>
                <c:pt idx="303">
                  <c:v>0.95184424538949153</c:v>
                </c:pt>
                <c:pt idx="304">
                  <c:v>0.95184424538949153</c:v>
                </c:pt>
                <c:pt idx="305">
                  <c:v>0.95184424538949153</c:v>
                </c:pt>
                <c:pt idx="306">
                  <c:v>0.95184424538949153</c:v>
                </c:pt>
                <c:pt idx="307">
                  <c:v>0.95184424538949153</c:v>
                </c:pt>
                <c:pt idx="308">
                  <c:v>0.95184424538949153</c:v>
                </c:pt>
                <c:pt idx="309">
                  <c:v>0.95184424538949153</c:v>
                </c:pt>
                <c:pt idx="310">
                  <c:v>0.95184424538949153</c:v>
                </c:pt>
                <c:pt idx="311">
                  <c:v>0.95184424538949153</c:v>
                </c:pt>
                <c:pt idx="312">
                  <c:v>0.95184424538949153</c:v>
                </c:pt>
                <c:pt idx="313">
                  <c:v>0.95184424538949153</c:v>
                </c:pt>
                <c:pt idx="314">
                  <c:v>0.95184424538949153</c:v>
                </c:pt>
                <c:pt idx="315">
                  <c:v>0.95184424538949153</c:v>
                </c:pt>
                <c:pt idx="316">
                  <c:v>0.95184424538949153</c:v>
                </c:pt>
                <c:pt idx="317">
                  <c:v>0.95184424538949153</c:v>
                </c:pt>
                <c:pt idx="318">
                  <c:v>0.95184424538949153</c:v>
                </c:pt>
                <c:pt idx="319">
                  <c:v>0.95184424538949153</c:v>
                </c:pt>
                <c:pt idx="320">
                  <c:v>0.95184424538949153</c:v>
                </c:pt>
                <c:pt idx="321">
                  <c:v>0.95184424538949153</c:v>
                </c:pt>
                <c:pt idx="322">
                  <c:v>0.95184424538949153</c:v>
                </c:pt>
                <c:pt idx="323">
                  <c:v>0.95184424538949153</c:v>
                </c:pt>
                <c:pt idx="324">
                  <c:v>0.95184424538949153</c:v>
                </c:pt>
                <c:pt idx="325">
                  <c:v>0.95184424538949153</c:v>
                </c:pt>
                <c:pt idx="326">
                  <c:v>0.95184424538949153</c:v>
                </c:pt>
                <c:pt idx="327">
                  <c:v>0.95184424538949153</c:v>
                </c:pt>
                <c:pt idx="328">
                  <c:v>0.95184424538949153</c:v>
                </c:pt>
                <c:pt idx="329">
                  <c:v>0.95184424538949153</c:v>
                </c:pt>
                <c:pt idx="330">
                  <c:v>0.95184424538949153</c:v>
                </c:pt>
                <c:pt idx="331">
                  <c:v>0.95184424538949153</c:v>
                </c:pt>
                <c:pt idx="332">
                  <c:v>0.95184424538949153</c:v>
                </c:pt>
                <c:pt idx="333">
                  <c:v>0.95184424538949153</c:v>
                </c:pt>
                <c:pt idx="334">
                  <c:v>0.95184424538949153</c:v>
                </c:pt>
                <c:pt idx="335">
                  <c:v>0.95184424538949153</c:v>
                </c:pt>
                <c:pt idx="336">
                  <c:v>0.95184424538949153</c:v>
                </c:pt>
                <c:pt idx="337">
                  <c:v>0.95184424538949153</c:v>
                </c:pt>
                <c:pt idx="338">
                  <c:v>0.95184424538949153</c:v>
                </c:pt>
                <c:pt idx="339">
                  <c:v>0.95184424538949153</c:v>
                </c:pt>
                <c:pt idx="340">
                  <c:v>0.95184424538949153</c:v>
                </c:pt>
                <c:pt idx="341">
                  <c:v>0.95184424538949153</c:v>
                </c:pt>
                <c:pt idx="342">
                  <c:v>0.95184424538949153</c:v>
                </c:pt>
                <c:pt idx="343">
                  <c:v>0.95184424538949153</c:v>
                </c:pt>
                <c:pt idx="344">
                  <c:v>0.95184424538949153</c:v>
                </c:pt>
                <c:pt idx="345">
                  <c:v>0.95184424538949153</c:v>
                </c:pt>
                <c:pt idx="346">
                  <c:v>0.92007377636060905</c:v>
                </c:pt>
                <c:pt idx="347">
                  <c:v>0.92007377636060905</c:v>
                </c:pt>
                <c:pt idx="348">
                  <c:v>0.92007377636060905</c:v>
                </c:pt>
                <c:pt idx="349">
                  <c:v>0.92007377636060905</c:v>
                </c:pt>
                <c:pt idx="350">
                  <c:v>0.92007377636060905</c:v>
                </c:pt>
                <c:pt idx="351">
                  <c:v>0.92007377636060905</c:v>
                </c:pt>
                <c:pt idx="352">
                  <c:v>0.92007377636060905</c:v>
                </c:pt>
                <c:pt idx="353">
                  <c:v>0.92007377636060905</c:v>
                </c:pt>
                <c:pt idx="354">
                  <c:v>0.92007377636060905</c:v>
                </c:pt>
                <c:pt idx="355">
                  <c:v>0.92007377636060905</c:v>
                </c:pt>
                <c:pt idx="356">
                  <c:v>0.92007377636060905</c:v>
                </c:pt>
                <c:pt idx="357">
                  <c:v>0.92007377636060905</c:v>
                </c:pt>
                <c:pt idx="358">
                  <c:v>0.92007377636060905</c:v>
                </c:pt>
                <c:pt idx="359">
                  <c:v>0.92007377636060905</c:v>
                </c:pt>
                <c:pt idx="360">
                  <c:v>0.92007377636060905</c:v>
                </c:pt>
                <c:pt idx="361">
                  <c:v>0.92007377636060905</c:v>
                </c:pt>
                <c:pt idx="362">
                  <c:v>0.92007377636060905</c:v>
                </c:pt>
                <c:pt idx="363">
                  <c:v>0.92007377636060905</c:v>
                </c:pt>
                <c:pt idx="364">
                  <c:v>0.92007377636060905</c:v>
                </c:pt>
                <c:pt idx="365">
                  <c:v>0.92007377636060905</c:v>
                </c:pt>
                <c:pt idx="366">
                  <c:v>0.92007377636060905</c:v>
                </c:pt>
                <c:pt idx="367">
                  <c:v>0.92007377636060905</c:v>
                </c:pt>
                <c:pt idx="368">
                  <c:v>0.92007377636060905</c:v>
                </c:pt>
                <c:pt idx="369">
                  <c:v>0.92007377636060905</c:v>
                </c:pt>
                <c:pt idx="370">
                  <c:v>0.92007377636060905</c:v>
                </c:pt>
                <c:pt idx="371">
                  <c:v>0.92007377636060905</c:v>
                </c:pt>
                <c:pt idx="372">
                  <c:v>0.92007377636060905</c:v>
                </c:pt>
                <c:pt idx="373">
                  <c:v>0.92007377636060905</c:v>
                </c:pt>
                <c:pt idx="374">
                  <c:v>0.92007377636060905</c:v>
                </c:pt>
                <c:pt idx="375">
                  <c:v>0.92007377636060905</c:v>
                </c:pt>
                <c:pt idx="376">
                  <c:v>0.92007377636060905</c:v>
                </c:pt>
                <c:pt idx="377">
                  <c:v>0.92007377636060905</c:v>
                </c:pt>
                <c:pt idx="378">
                  <c:v>0.92007377636060905</c:v>
                </c:pt>
                <c:pt idx="379">
                  <c:v>0.92007377636060905</c:v>
                </c:pt>
                <c:pt idx="380">
                  <c:v>0.86953385575385833</c:v>
                </c:pt>
                <c:pt idx="381">
                  <c:v>0.86953385575385833</c:v>
                </c:pt>
                <c:pt idx="382">
                  <c:v>0.86953385575385833</c:v>
                </c:pt>
                <c:pt idx="383">
                  <c:v>0.86953385575385833</c:v>
                </c:pt>
                <c:pt idx="384">
                  <c:v>0.86953385575385833</c:v>
                </c:pt>
                <c:pt idx="385">
                  <c:v>0.86953385575385833</c:v>
                </c:pt>
                <c:pt idx="386">
                  <c:v>0.86953385575385833</c:v>
                </c:pt>
                <c:pt idx="387">
                  <c:v>0.86953385575385833</c:v>
                </c:pt>
                <c:pt idx="388">
                  <c:v>0.86953385575385833</c:v>
                </c:pt>
                <c:pt idx="389">
                  <c:v>0.86953385575385833</c:v>
                </c:pt>
                <c:pt idx="390">
                  <c:v>0.86953385575385833</c:v>
                </c:pt>
                <c:pt idx="391">
                  <c:v>0.86953385575385833</c:v>
                </c:pt>
                <c:pt idx="392">
                  <c:v>0.86953385575385833</c:v>
                </c:pt>
                <c:pt idx="393">
                  <c:v>0.86953385575385833</c:v>
                </c:pt>
                <c:pt idx="394">
                  <c:v>0.86953385575385833</c:v>
                </c:pt>
                <c:pt idx="395">
                  <c:v>0.86953385575385833</c:v>
                </c:pt>
                <c:pt idx="396">
                  <c:v>0.86953385575385833</c:v>
                </c:pt>
                <c:pt idx="397">
                  <c:v>0.86953385575385833</c:v>
                </c:pt>
                <c:pt idx="398">
                  <c:v>0.86953385575385833</c:v>
                </c:pt>
                <c:pt idx="399">
                  <c:v>0.86953385575385833</c:v>
                </c:pt>
                <c:pt idx="400">
                  <c:v>0.86953385575385833</c:v>
                </c:pt>
                <c:pt idx="401">
                  <c:v>0.86953385575385833</c:v>
                </c:pt>
                <c:pt idx="402">
                  <c:v>0.86953385575385833</c:v>
                </c:pt>
                <c:pt idx="403">
                  <c:v>0.86953385575385833</c:v>
                </c:pt>
                <c:pt idx="404">
                  <c:v>0.86953385575385833</c:v>
                </c:pt>
                <c:pt idx="405">
                  <c:v>0.86953385575385833</c:v>
                </c:pt>
                <c:pt idx="406">
                  <c:v>0.86953385575385833</c:v>
                </c:pt>
                <c:pt idx="407">
                  <c:v>0.86953385575385833</c:v>
                </c:pt>
                <c:pt idx="408">
                  <c:v>0.86953385575385833</c:v>
                </c:pt>
                <c:pt idx="409">
                  <c:v>0.86953385575385833</c:v>
                </c:pt>
                <c:pt idx="410">
                  <c:v>0.86953385575385833</c:v>
                </c:pt>
                <c:pt idx="411">
                  <c:v>0.86953385575385833</c:v>
                </c:pt>
                <c:pt idx="412">
                  <c:v>0.86953385575385833</c:v>
                </c:pt>
                <c:pt idx="413">
                  <c:v>0.86953385575385833</c:v>
                </c:pt>
                <c:pt idx="414">
                  <c:v>0.86953385575385833</c:v>
                </c:pt>
                <c:pt idx="415">
                  <c:v>0.86953385575385833</c:v>
                </c:pt>
                <c:pt idx="416">
                  <c:v>0.86953385575385833</c:v>
                </c:pt>
                <c:pt idx="417">
                  <c:v>0.86953385575385833</c:v>
                </c:pt>
                <c:pt idx="418">
                  <c:v>0.86953385575385833</c:v>
                </c:pt>
                <c:pt idx="419">
                  <c:v>0.86953385575385833</c:v>
                </c:pt>
                <c:pt idx="420">
                  <c:v>0.86953385575385833</c:v>
                </c:pt>
                <c:pt idx="421">
                  <c:v>0.86953385575385833</c:v>
                </c:pt>
                <c:pt idx="422">
                  <c:v>0.86953385575385833</c:v>
                </c:pt>
                <c:pt idx="423">
                  <c:v>0.86953385575385833</c:v>
                </c:pt>
                <c:pt idx="424">
                  <c:v>0.86953385575385833</c:v>
                </c:pt>
                <c:pt idx="425">
                  <c:v>0.86953385575385833</c:v>
                </c:pt>
                <c:pt idx="426">
                  <c:v>0.86953385575385833</c:v>
                </c:pt>
                <c:pt idx="427">
                  <c:v>0.86953385575385833</c:v>
                </c:pt>
                <c:pt idx="428">
                  <c:v>0.86953385575385833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53F4-F044-814E-EA2E445BD234}"/>
            </c:ext>
          </c:extLst>
        </c:ser>
        <c:ser>
          <c:idx val="1"/>
          <c:order val="2"/>
          <c:tx>
            <c:v>Upper confidence interval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'THA data'!$H$4:$H$432</c:f>
              <c:numCache>
                <c:formatCode>0.00</c:formatCode>
                <c:ptCount val="429"/>
                <c:pt idx="0">
                  <c:v>0</c:v>
                </c:pt>
                <c:pt idx="1">
                  <c:v>2.7378507871321013E-3</c:v>
                </c:pt>
                <c:pt idx="2">
                  <c:v>7.0366567799916794E-3</c:v>
                </c:pt>
                <c:pt idx="3">
                  <c:v>1.3689253935660506E-2</c:v>
                </c:pt>
                <c:pt idx="4">
                  <c:v>2.190280629705681E-2</c:v>
                </c:pt>
                <c:pt idx="5">
                  <c:v>6.8446269678302529E-2</c:v>
                </c:pt>
                <c:pt idx="6">
                  <c:v>0.10764316678074112</c:v>
                </c:pt>
                <c:pt idx="7">
                  <c:v>0.10782188759601712</c:v>
                </c:pt>
                <c:pt idx="8">
                  <c:v>0.1160696630922446</c:v>
                </c:pt>
                <c:pt idx="9">
                  <c:v>0.14058483534869926</c:v>
                </c:pt>
                <c:pt idx="10">
                  <c:v>0.20639782492965819</c:v>
                </c:pt>
                <c:pt idx="11">
                  <c:v>0.25034223134839151</c:v>
                </c:pt>
                <c:pt idx="12">
                  <c:v>0.26830937713894593</c:v>
                </c:pt>
                <c:pt idx="13">
                  <c:v>0.27652292950034224</c:v>
                </c:pt>
                <c:pt idx="14">
                  <c:v>0.3268309377138946</c:v>
                </c:pt>
                <c:pt idx="15">
                  <c:v>0.41889117043121149</c:v>
                </c:pt>
                <c:pt idx="16">
                  <c:v>0.45516769336071183</c:v>
                </c:pt>
                <c:pt idx="17">
                  <c:v>0.47638603696098564</c:v>
                </c:pt>
                <c:pt idx="18">
                  <c:v>0.68446269678302529</c:v>
                </c:pt>
                <c:pt idx="19">
                  <c:v>0.71578256901665394</c:v>
                </c:pt>
                <c:pt idx="20">
                  <c:v>0.85</c:v>
                </c:pt>
                <c:pt idx="21">
                  <c:v>0.86</c:v>
                </c:pt>
                <c:pt idx="22">
                  <c:v>0.85694729637234768</c:v>
                </c:pt>
                <c:pt idx="23">
                  <c:v>0.87</c:v>
                </c:pt>
                <c:pt idx="24">
                  <c:v>0.92265571526351808</c:v>
                </c:pt>
                <c:pt idx="25">
                  <c:v>0.93634496919917864</c:v>
                </c:pt>
                <c:pt idx="26">
                  <c:v>0.98015058179329229</c:v>
                </c:pt>
                <c:pt idx="27">
                  <c:v>1.0704996577686516</c:v>
                </c:pt>
                <c:pt idx="28">
                  <c:v>1.123629173321159</c:v>
                </c:pt>
                <c:pt idx="29">
                  <c:v>1.3497604380561259</c:v>
                </c:pt>
                <c:pt idx="30">
                  <c:v>1.4493497604380561</c:v>
                </c:pt>
                <c:pt idx="31">
                  <c:v>1.4742756103125647</c:v>
                </c:pt>
                <c:pt idx="32">
                  <c:v>1.5770020533880904</c:v>
                </c:pt>
                <c:pt idx="33">
                  <c:v>1.6563997262149213</c:v>
                </c:pt>
                <c:pt idx="34">
                  <c:v>1.7015457449235749</c:v>
                </c:pt>
                <c:pt idx="35">
                  <c:v>1.7729865389003032</c:v>
                </c:pt>
                <c:pt idx="36">
                  <c:v>1.900950642634428</c:v>
                </c:pt>
                <c:pt idx="37">
                  <c:v>1.9450471518746664</c:v>
                </c:pt>
                <c:pt idx="38">
                  <c:v>1.9701403148528405</c:v>
                </c:pt>
                <c:pt idx="39">
                  <c:v>1.972207011940075</c:v>
                </c:pt>
                <c:pt idx="40">
                  <c:v>1.9805460491292055</c:v>
                </c:pt>
                <c:pt idx="41">
                  <c:v>1.986683397977032</c:v>
                </c:pt>
                <c:pt idx="42">
                  <c:v>2.0022815423226166</c:v>
                </c:pt>
                <c:pt idx="43">
                  <c:v>2.019438740588634</c:v>
                </c:pt>
                <c:pt idx="44">
                  <c:v>2.0240930869267704</c:v>
                </c:pt>
                <c:pt idx="45">
                  <c:v>2.0278005932010053</c:v>
                </c:pt>
                <c:pt idx="46">
                  <c:v>2.0517529850178811</c:v>
                </c:pt>
                <c:pt idx="47">
                  <c:v>2.0685432352270108</c:v>
                </c:pt>
                <c:pt idx="48">
                  <c:v>2.0709502623773619</c:v>
                </c:pt>
                <c:pt idx="49">
                  <c:v>2.1108829568788501</c:v>
                </c:pt>
                <c:pt idx="50">
                  <c:v>2.1117993763784311</c:v>
                </c:pt>
                <c:pt idx="51">
                  <c:v>2.1120788653129452</c:v>
                </c:pt>
                <c:pt idx="52">
                  <c:v>2.1163586584531142</c:v>
                </c:pt>
                <c:pt idx="53">
                  <c:v>2.1257624153928005</c:v>
                </c:pt>
                <c:pt idx="54">
                  <c:v>2.1288995360863963</c:v>
                </c:pt>
                <c:pt idx="55">
                  <c:v>2.1875427789185489</c:v>
                </c:pt>
                <c:pt idx="56">
                  <c:v>2.2002889953608578</c:v>
                </c:pt>
                <c:pt idx="57">
                  <c:v>2.2176591375770021</c:v>
                </c:pt>
                <c:pt idx="58">
                  <c:v>2.2191326336603567</c:v>
                </c:pt>
                <c:pt idx="59">
                  <c:v>2.2218514715947979</c:v>
                </c:pt>
                <c:pt idx="60">
                  <c:v>2.2303483154612587</c:v>
                </c:pt>
                <c:pt idx="61">
                  <c:v>2.2459502623773737</c:v>
                </c:pt>
                <c:pt idx="62">
                  <c:v>2.2762643547037738</c:v>
                </c:pt>
                <c:pt idx="63">
                  <c:v>2.2900410677618068</c:v>
                </c:pt>
                <c:pt idx="64">
                  <c:v>2.3391683778234045</c:v>
                </c:pt>
                <c:pt idx="65">
                  <c:v>2.3560727051486783</c:v>
                </c:pt>
                <c:pt idx="66">
                  <c:v>2.3589683626131208</c:v>
                </c:pt>
                <c:pt idx="67">
                  <c:v>2.3990417522245036</c:v>
                </c:pt>
                <c:pt idx="68">
                  <c:v>2.4055156285649164</c:v>
                </c:pt>
                <c:pt idx="69">
                  <c:v>2.4767035516008815</c:v>
                </c:pt>
                <c:pt idx="70">
                  <c:v>2.5306772378127569</c:v>
                </c:pt>
                <c:pt idx="71">
                  <c:v>2.5416533576697811</c:v>
                </c:pt>
                <c:pt idx="72">
                  <c:v>2.5419214388926852</c:v>
                </c:pt>
                <c:pt idx="73">
                  <c:v>2.5500798539812846</c:v>
                </c:pt>
                <c:pt idx="74">
                  <c:v>2.5689729256977754</c:v>
                </c:pt>
                <c:pt idx="75">
                  <c:v>2.5776922199406784</c:v>
                </c:pt>
                <c:pt idx="76">
                  <c:v>2.5872689938398357</c:v>
                </c:pt>
                <c:pt idx="77">
                  <c:v>2.5930869267624916</c:v>
                </c:pt>
                <c:pt idx="78">
                  <c:v>2.5934101452581921</c:v>
                </c:pt>
                <c:pt idx="79">
                  <c:v>2.5945090881435795</c:v>
                </c:pt>
                <c:pt idx="80">
                  <c:v>2.6268803711308784</c:v>
                </c:pt>
                <c:pt idx="81">
                  <c:v>2.6459065328161833</c:v>
                </c:pt>
                <c:pt idx="82">
                  <c:v>2.6817799832686902</c:v>
                </c:pt>
                <c:pt idx="83">
                  <c:v>2.6873146246862811</c:v>
                </c:pt>
                <c:pt idx="84">
                  <c:v>2.6940451745379876</c:v>
                </c:pt>
                <c:pt idx="85">
                  <c:v>2.7227640885238489</c:v>
                </c:pt>
                <c:pt idx="86">
                  <c:v>2.7252851927903237</c:v>
                </c:pt>
                <c:pt idx="87">
                  <c:v>2.7444368393033627</c:v>
                </c:pt>
                <c:pt idx="88">
                  <c:v>2.799460034983654</c:v>
                </c:pt>
                <c:pt idx="89">
                  <c:v>2.8062970568104038</c:v>
                </c:pt>
                <c:pt idx="90">
                  <c:v>2.8156894060384796</c:v>
                </c:pt>
                <c:pt idx="91">
                  <c:v>2.8485911476157817</c:v>
                </c:pt>
                <c:pt idx="92">
                  <c:v>2.8703570613734937</c:v>
                </c:pt>
                <c:pt idx="93">
                  <c:v>2.9031580348315371</c:v>
                </c:pt>
                <c:pt idx="94">
                  <c:v>2.9084816335842962</c:v>
                </c:pt>
                <c:pt idx="95">
                  <c:v>2.9198399117803686</c:v>
                </c:pt>
                <c:pt idx="96">
                  <c:v>2.9251920298121536</c:v>
                </c:pt>
                <c:pt idx="97">
                  <c:v>2.9256255228534482</c:v>
                </c:pt>
                <c:pt idx="98">
                  <c:v>2.9859799224275583</c:v>
                </c:pt>
                <c:pt idx="99">
                  <c:v>3.0484162293710635</c:v>
                </c:pt>
                <c:pt idx="100">
                  <c:v>3.0567799832686902</c:v>
                </c:pt>
                <c:pt idx="101">
                  <c:v>3.0592022207012017</c:v>
                </c:pt>
                <c:pt idx="102">
                  <c:v>3.0864324283215474</c:v>
                </c:pt>
                <c:pt idx="103">
                  <c:v>3.176779603011632</c:v>
                </c:pt>
                <c:pt idx="104">
                  <c:v>3.2292341622937113</c:v>
                </c:pt>
                <c:pt idx="105">
                  <c:v>3.2347897178492682</c:v>
                </c:pt>
                <c:pt idx="106">
                  <c:v>3.2484371435090176</c:v>
                </c:pt>
                <c:pt idx="107">
                  <c:v>3.2487299414404172</c:v>
                </c:pt>
                <c:pt idx="108">
                  <c:v>3.2947182295231645</c:v>
                </c:pt>
                <c:pt idx="109">
                  <c:v>3.3197600577990718</c:v>
                </c:pt>
                <c:pt idx="110">
                  <c:v>3.3364324283215474</c:v>
                </c:pt>
                <c:pt idx="111">
                  <c:v>3.3933512054148571</c:v>
                </c:pt>
                <c:pt idx="112">
                  <c:v>3.4094303749334531</c:v>
                </c:pt>
                <c:pt idx="113">
                  <c:v>3.4262206251426028</c:v>
                </c:pt>
                <c:pt idx="114">
                  <c:v>3.4289660810707954</c:v>
                </c:pt>
                <c:pt idx="115">
                  <c:v>3.4579055441478439</c:v>
                </c:pt>
                <c:pt idx="116">
                  <c:v>3.4700547570157427</c:v>
                </c:pt>
                <c:pt idx="117">
                  <c:v>3.4907597535934292</c:v>
                </c:pt>
                <c:pt idx="118">
                  <c:v>3.4919005247547275</c:v>
                </c:pt>
                <c:pt idx="119">
                  <c:v>3.4922161381093679</c:v>
                </c:pt>
                <c:pt idx="120">
                  <c:v>3.5520324739523952</c:v>
                </c:pt>
                <c:pt idx="121">
                  <c:v>3.557608943645898</c:v>
                </c:pt>
                <c:pt idx="122">
                  <c:v>3.587788044718228</c:v>
                </c:pt>
                <c:pt idx="123">
                  <c:v>3.6112251882272415</c:v>
                </c:pt>
                <c:pt idx="124">
                  <c:v>3.6698608259183141</c:v>
                </c:pt>
                <c:pt idx="125">
                  <c:v>3.6835709939919403</c:v>
                </c:pt>
                <c:pt idx="126">
                  <c:v>3.7109304890105705</c:v>
                </c:pt>
                <c:pt idx="127">
                  <c:v>3.7137805156285717</c:v>
                </c:pt>
                <c:pt idx="128">
                  <c:v>3.7193931097421804</c:v>
                </c:pt>
                <c:pt idx="129">
                  <c:v>3.8068104038329911</c:v>
                </c:pt>
                <c:pt idx="130">
                  <c:v>3.8576317590691307</c:v>
                </c:pt>
                <c:pt idx="131">
                  <c:v>3.868583162217659</c:v>
                </c:pt>
                <c:pt idx="132">
                  <c:v>3.8916362461023697</c:v>
                </c:pt>
                <c:pt idx="133">
                  <c:v>3.8916875808046165</c:v>
                </c:pt>
                <c:pt idx="134">
                  <c:v>3.9216841584911406</c:v>
                </c:pt>
                <c:pt idx="135">
                  <c:v>4.0012453418510869</c:v>
                </c:pt>
                <c:pt idx="136">
                  <c:v>4.0398604456612759</c:v>
                </c:pt>
                <c:pt idx="137">
                  <c:v>4.0422370522473257</c:v>
                </c:pt>
                <c:pt idx="138">
                  <c:v>4.0520191649555102</c:v>
                </c:pt>
                <c:pt idx="139">
                  <c:v>4.0805384439881296</c:v>
                </c:pt>
                <c:pt idx="140">
                  <c:v>4.1050441098182286</c:v>
                </c:pt>
                <c:pt idx="141">
                  <c:v>4.1298539812913582</c:v>
                </c:pt>
                <c:pt idx="142">
                  <c:v>4.2693360711841208</c:v>
                </c:pt>
                <c:pt idx="143">
                  <c:v>4.2737850787132103</c:v>
                </c:pt>
                <c:pt idx="144">
                  <c:v>4.2765229295003424</c:v>
                </c:pt>
                <c:pt idx="145">
                  <c:v>4.3513480112556042</c:v>
                </c:pt>
                <c:pt idx="146">
                  <c:v>4.3677656095520616</c:v>
                </c:pt>
                <c:pt idx="147">
                  <c:v>4.3844113620807663</c:v>
                </c:pt>
                <c:pt idx="148">
                  <c:v>4.5458970263898442</c:v>
                </c:pt>
                <c:pt idx="149">
                  <c:v>4.5952353791162741</c:v>
                </c:pt>
                <c:pt idx="150">
                  <c:v>4.6171153699901097</c:v>
                </c:pt>
                <c:pt idx="151">
                  <c:v>4.64491025933531</c:v>
                </c:pt>
                <c:pt idx="152">
                  <c:v>4.646132785763176</c:v>
                </c:pt>
                <c:pt idx="153">
                  <c:v>4.6926762491444221</c:v>
                </c:pt>
                <c:pt idx="154">
                  <c:v>4.6997490303445195</c:v>
                </c:pt>
                <c:pt idx="155">
                  <c:v>4.8358316221765874</c:v>
                </c:pt>
                <c:pt idx="156">
                  <c:v>4.9350406875047446</c:v>
                </c:pt>
                <c:pt idx="157">
                  <c:v>4.9947562552285332</c:v>
                </c:pt>
                <c:pt idx="158">
                  <c:v>5.0157426420260096</c:v>
                </c:pt>
                <c:pt idx="159">
                  <c:v>5.0497851547646295</c:v>
                </c:pt>
                <c:pt idx="160">
                  <c:v>5.0554814054300614</c:v>
                </c:pt>
                <c:pt idx="161">
                  <c:v>5.0776009582477757</c:v>
                </c:pt>
                <c:pt idx="162">
                  <c:v>5.1261902045782897</c:v>
                </c:pt>
                <c:pt idx="163">
                  <c:v>5.1289052399422017</c:v>
                </c:pt>
                <c:pt idx="164">
                  <c:v>5.131608867594502</c:v>
                </c:pt>
                <c:pt idx="165">
                  <c:v>5.1514487793748547</c:v>
                </c:pt>
                <c:pt idx="166">
                  <c:v>5.1728135219408289</c:v>
                </c:pt>
                <c:pt idx="167">
                  <c:v>5.1865826298577815</c:v>
                </c:pt>
                <c:pt idx="168">
                  <c:v>5.2193778994600395</c:v>
                </c:pt>
                <c:pt idx="169">
                  <c:v>5.2659707962582774</c:v>
                </c:pt>
                <c:pt idx="170">
                  <c:v>5.3043007072781263</c:v>
                </c:pt>
                <c:pt idx="171">
                  <c:v>5.3114305270362765</c:v>
                </c:pt>
                <c:pt idx="172">
                  <c:v>5.3141683778234086</c:v>
                </c:pt>
                <c:pt idx="173">
                  <c:v>5.3240417522244954</c:v>
                </c:pt>
                <c:pt idx="174">
                  <c:v>5.3645182143128727</c:v>
                </c:pt>
                <c:pt idx="175">
                  <c:v>5.4017796030116356</c:v>
                </c:pt>
                <c:pt idx="176">
                  <c:v>5.4663472507415083</c:v>
                </c:pt>
                <c:pt idx="177">
                  <c:v>5.5181097421857244</c:v>
                </c:pt>
                <c:pt idx="178">
                  <c:v>5.5341851091337704</c:v>
                </c:pt>
                <c:pt idx="179">
                  <c:v>5.5346604304509759</c:v>
                </c:pt>
                <c:pt idx="180">
                  <c:v>5.5944881740056331</c:v>
                </c:pt>
                <c:pt idx="181">
                  <c:v>5.6136759449387794</c:v>
                </c:pt>
                <c:pt idx="182">
                  <c:v>5.65</c:v>
                </c:pt>
                <c:pt idx="183">
                  <c:v>5.66</c:v>
                </c:pt>
                <c:pt idx="184">
                  <c:v>5.6552019164955514</c:v>
                </c:pt>
                <c:pt idx="185">
                  <c:v>5.6728268309377139</c:v>
                </c:pt>
                <c:pt idx="186">
                  <c:v>5.6904517453798764</c:v>
                </c:pt>
                <c:pt idx="187">
                  <c:v>5.7068427256825629</c:v>
                </c:pt>
                <c:pt idx="188">
                  <c:v>5.712164423150047</c:v>
                </c:pt>
                <c:pt idx="189">
                  <c:v>5.723039774887833</c:v>
                </c:pt>
                <c:pt idx="190">
                  <c:v>5.7335576849950467</c:v>
                </c:pt>
                <c:pt idx="191">
                  <c:v>5.7506274241387114</c:v>
                </c:pt>
                <c:pt idx="192">
                  <c:v>5.8052323370598478</c:v>
                </c:pt>
                <c:pt idx="193">
                  <c:v>5.8151950718685832</c:v>
                </c:pt>
                <c:pt idx="194">
                  <c:v>5.8156133546277369</c:v>
                </c:pt>
                <c:pt idx="195">
                  <c:v>5.827530610692838</c:v>
                </c:pt>
                <c:pt idx="196">
                  <c:v>5.8303178948969423</c:v>
                </c:pt>
                <c:pt idx="197">
                  <c:v>5.8305726671229801</c:v>
                </c:pt>
                <c:pt idx="198">
                  <c:v>5.8672142368240934</c:v>
                </c:pt>
                <c:pt idx="199">
                  <c:v>5.8702677009658455</c:v>
                </c:pt>
                <c:pt idx="200">
                  <c:v>5.8923777473572043</c:v>
                </c:pt>
                <c:pt idx="201">
                  <c:v>5.898897254544079</c:v>
                </c:pt>
                <c:pt idx="202">
                  <c:v>5.9508821963647378</c:v>
                </c:pt>
                <c:pt idx="203">
                  <c:v>5.9585158567191394</c:v>
                </c:pt>
                <c:pt idx="204">
                  <c:v>5.9613069434937938</c:v>
                </c:pt>
                <c:pt idx="205">
                  <c:v>5.9639516313027672</c:v>
                </c:pt>
                <c:pt idx="206">
                  <c:v>5.9639877557228731</c:v>
                </c:pt>
                <c:pt idx="207">
                  <c:v>5.9696935128146604</c:v>
                </c:pt>
                <c:pt idx="208">
                  <c:v>5.9721328618145879</c:v>
                </c:pt>
                <c:pt idx="209">
                  <c:v>6.1011730930108783</c:v>
                </c:pt>
                <c:pt idx="210">
                  <c:v>6.1472564453570584</c:v>
                </c:pt>
                <c:pt idx="211">
                  <c:v>6.1664537227165592</c:v>
                </c:pt>
                <c:pt idx="212">
                  <c:v>6.1884268765685535</c:v>
                </c:pt>
                <c:pt idx="213">
                  <c:v>6.2137881207696317</c:v>
                </c:pt>
                <c:pt idx="214">
                  <c:v>6.2192999467640222</c:v>
                </c:pt>
                <c:pt idx="215">
                  <c:v>6.2319491976576229</c:v>
                </c:pt>
                <c:pt idx="216">
                  <c:v>6.2407027150353569</c:v>
                </c:pt>
                <c:pt idx="217">
                  <c:v>6.25</c:v>
                </c:pt>
                <c:pt idx="218">
                  <c:v>6.5337991482241922</c:v>
                </c:pt>
                <c:pt idx="219">
                  <c:v>6.6516332040459361</c:v>
                </c:pt>
                <c:pt idx="220">
                  <c:v>6.7135428549699689</c:v>
                </c:pt>
                <c:pt idx="221">
                  <c:v>6.7139801505817935</c:v>
                </c:pt>
                <c:pt idx="222">
                  <c:v>6.7307399802266419</c:v>
                </c:pt>
                <c:pt idx="223">
                  <c:v>6.8077040079093507</c:v>
                </c:pt>
                <c:pt idx="224">
                  <c:v>6.8104133394174378</c:v>
                </c:pt>
                <c:pt idx="225">
                  <c:v>6.8378964179785466</c:v>
                </c:pt>
                <c:pt idx="226">
                  <c:v>6.8483059548254621</c:v>
                </c:pt>
                <c:pt idx="227">
                  <c:v>6.8802190280629709</c:v>
                </c:pt>
                <c:pt idx="228">
                  <c:v>6.9031485284052021</c:v>
                </c:pt>
                <c:pt idx="229">
                  <c:v>6.9551581869343764</c:v>
                </c:pt>
                <c:pt idx="230">
                  <c:v>6.9568788501026697</c:v>
                </c:pt>
                <c:pt idx="231">
                  <c:v>7.0570385580652584</c:v>
                </c:pt>
                <c:pt idx="232">
                  <c:v>7.0809358126093178</c:v>
                </c:pt>
                <c:pt idx="233">
                  <c:v>7.1063864172180438</c:v>
                </c:pt>
                <c:pt idx="234">
                  <c:v>7.1540041067761804</c:v>
                </c:pt>
                <c:pt idx="235">
                  <c:v>7.1556011864020146</c:v>
                </c:pt>
                <c:pt idx="236">
                  <c:v>7.1853182751540041</c:v>
                </c:pt>
                <c:pt idx="237">
                  <c:v>7.202059091946162</c:v>
                </c:pt>
                <c:pt idx="238">
                  <c:v>7.2070214464978388</c:v>
                </c:pt>
                <c:pt idx="239">
                  <c:v>7.2425374553197939</c:v>
                </c:pt>
                <c:pt idx="240">
                  <c:v>7.2453798767967141</c:v>
                </c:pt>
                <c:pt idx="241">
                  <c:v>7.251207316145706</c:v>
                </c:pt>
                <c:pt idx="242">
                  <c:v>7.2556943493801764</c:v>
                </c:pt>
                <c:pt idx="243">
                  <c:v>7.2567723781276179</c:v>
                </c:pt>
                <c:pt idx="244">
                  <c:v>7.2671058635637706</c:v>
                </c:pt>
                <c:pt idx="245">
                  <c:v>7.2756673511293632</c:v>
                </c:pt>
                <c:pt idx="246">
                  <c:v>7.2811278424214674</c:v>
                </c:pt>
                <c:pt idx="247">
                  <c:v>7.2947752680812163</c:v>
                </c:pt>
                <c:pt idx="248">
                  <c:v>7.3143566050650204</c:v>
                </c:pt>
                <c:pt idx="249">
                  <c:v>7.3308236367784687</c:v>
                </c:pt>
                <c:pt idx="250">
                  <c:v>7.3440470758232586</c:v>
                </c:pt>
                <c:pt idx="251">
                  <c:v>7.3577173169062284</c:v>
                </c:pt>
                <c:pt idx="252">
                  <c:v>7.3629933835272707</c:v>
                </c:pt>
                <c:pt idx="253">
                  <c:v>7.3839835728952776</c:v>
                </c:pt>
                <c:pt idx="254">
                  <c:v>7.4859685147159478</c:v>
                </c:pt>
                <c:pt idx="255">
                  <c:v>7.5109514031485283</c:v>
                </c:pt>
                <c:pt idx="256">
                  <c:v>7.5111966689482115</c:v>
                </c:pt>
                <c:pt idx="257">
                  <c:v>7.5273785078713207</c:v>
                </c:pt>
                <c:pt idx="258">
                  <c:v>7.5537303216974676</c:v>
                </c:pt>
                <c:pt idx="259">
                  <c:v>7.5772644307551893</c:v>
                </c:pt>
                <c:pt idx="260">
                  <c:v>7.5991235074910595</c:v>
                </c:pt>
                <c:pt idx="261">
                  <c:v>7.6807551905087905</c:v>
                </c:pt>
                <c:pt idx="262">
                  <c:v>7.7408358050041919</c:v>
                </c:pt>
                <c:pt idx="263">
                  <c:v>7.7523385808806689</c:v>
                </c:pt>
                <c:pt idx="264">
                  <c:v>7.7764088523842183</c:v>
                </c:pt>
                <c:pt idx="265">
                  <c:v>7.8494182067077345</c:v>
                </c:pt>
                <c:pt idx="266">
                  <c:v>7.9055441478439423</c:v>
                </c:pt>
                <c:pt idx="267">
                  <c:v>7.9962354551676933</c:v>
                </c:pt>
                <c:pt idx="268">
                  <c:v>8.0207049965776864</c:v>
                </c:pt>
                <c:pt idx="269">
                  <c:v>8.0231006160164267</c:v>
                </c:pt>
                <c:pt idx="270">
                  <c:v>8.0340234998859295</c:v>
                </c:pt>
                <c:pt idx="271">
                  <c:v>8.1271009202220661</c:v>
                </c:pt>
                <c:pt idx="272">
                  <c:v>8.1806981519507183</c:v>
                </c:pt>
                <c:pt idx="273">
                  <c:v>8.247262149212867</c:v>
                </c:pt>
                <c:pt idx="274">
                  <c:v>8.2554186630161919</c:v>
                </c:pt>
                <c:pt idx="275">
                  <c:v>8.258555783709788</c:v>
                </c:pt>
                <c:pt idx="276">
                  <c:v>8.3261464750171115</c:v>
                </c:pt>
                <c:pt idx="277">
                  <c:v>8.3285420944558517</c:v>
                </c:pt>
                <c:pt idx="278">
                  <c:v>8.3655030800821351</c:v>
                </c:pt>
                <c:pt idx="279">
                  <c:v>8.4578104798844116</c:v>
                </c:pt>
                <c:pt idx="280">
                  <c:v>8.5284052019164953</c:v>
                </c:pt>
                <c:pt idx="281">
                  <c:v>8.6553159936116746</c:v>
                </c:pt>
                <c:pt idx="282">
                  <c:v>8.7622062514259706</c:v>
                </c:pt>
                <c:pt idx="283">
                  <c:v>8.7843942505133477</c:v>
                </c:pt>
                <c:pt idx="284">
                  <c:v>8.8197809719370373</c:v>
                </c:pt>
                <c:pt idx="285">
                  <c:v>8.9156399726214914</c:v>
                </c:pt>
                <c:pt idx="286">
                  <c:v>8.9236158643242849</c:v>
                </c:pt>
                <c:pt idx="287">
                  <c:v>8.9427142748498021</c:v>
                </c:pt>
                <c:pt idx="288">
                  <c:v>9.0086698608259113</c:v>
                </c:pt>
                <c:pt idx="289">
                  <c:v>9.216632443531827</c:v>
                </c:pt>
                <c:pt idx="290">
                  <c:v>9.222123355388252</c:v>
                </c:pt>
                <c:pt idx="291">
                  <c:v>9.3130276066621107</c:v>
                </c:pt>
                <c:pt idx="292">
                  <c:v>9.3853524982888441</c:v>
                </c:pt>
                <c:pt idx="293">
                  <c:v>9.504277891854894</c:v>
                </c:pt>
                <c:pt idx="294">
                  <c:v>9.5222450376454475</c:v>
                </c:pt>
                <c:pt idx="295">
                  <c:v>9.5660506502395624</c:v>
                </c:pt>
                <c:pt idx="296">
                  <c:v>9.636036960985626</c:v>
                </c:pt>
                <c:pt idx="297">
                  <c:v>9.7286105407255299</c:v>
                </c:pt>
                <c:pt idx="298">
                  <c:v>9.9555099247091032</c:v>
                </c:pt>
                <c:pt idx="299">
                  <c:v>10.005247547341996</c:v>
                </c:pt>
                <c:pt idx="300">
                  <c:v>10.012320328542094</c:v>
                </c:pt>
                <c:pt idx="301">
                  <c:v>10.035820214464986</c:v>
                </c:pt>
                <c:pt idx="302">
                  <c:v>10.092630618297976</c:v>
                </c:pt>
                <c:pt idx="303">
                  <c:v>10.23842117271276</c:v>
                </c:pt>
                <c:pt idx="304">
                  <c:v>10.23842117271276</c:v>
                </c:pt>
                <c:pt idx="305">
                  <c:v>10.253251197809719</c:v>
                </c:pt>
                <c:pt idx="306">
                  <c:v>10.340862422997947</c:v>
                </c:pt>
                <c:pt idx="307">
                  <c:v>10.381930184804927</c:v>
                </c:pt>
                <c:pt idx="308">
                  <c:v>10.403832991101986</c:v>
                </c:pt>
                <c:pt idx="309">
                  <c:v>10.458590006844627</c:v>
                </c:pt>
                <c:pt idx="310">
                  <c:v>10.472279260780287</c:v>
                </c:pt>
                <c:pt idx="311">
                  <c:v>10.505133470225873</c:v>
                </c:pt>
                <c:pt idx="312">
                  <c:v>10.518822724161533</c:v>
                </c:pt>
                <c:pt idx="313">
                  <c:v>10.548939082819986</c:v>
                </c:pt>
                <c:pt idx="314">
                  <c:v>10.565366187542779</c:v>
                </c:pt>
                <c:pt idx="315">
                  <c:v>10.587268993839835</c:v>
                </c:pt>
                <c:pt idx="316">
                  <c:v>10.606433949349761</c:v>
                </c:pt>
                <c:pt idx="317">
                  <c:v>10.658453114305271</c:v>
                </c:pt>
                <c:pt idx="318">
                  <c:v>10.732375085557837</c:v>
                </c:pt>
                <c:pt idx="319">
                  <c:v>10.776180698151951</c:v>
                </c:pt>
                <c:pt idx="320">
                  <c:v>10.976043805612594</c:v>
                </c:pt>
                <c:pt idx="321">
                  <c:v>10.981519507186858</c:v>
                </c:pt>
                <c:pt idx="322">
                  <c:v>11.055441478439425</c:v>
                </c:pt>
                <c:pt idx="323">
                  <c:v>11.060917180013689</c:v>
                </c:pt>
                <c:pt idx="324">
                  <c:v>11.203285420944558</c:v>
                </c:pt>
                <c:pt idx="325">
                  <c:v>11.422313483915127</c:v>
                </c:pt>
                <c:pt idx="326">
                  <c:v>11.425051334702259</c:v>
                </c:pt>
                <c:pt idx="327">
                  <c:v>11.466119096509241</c:v>
                </c:pt>
                <c:pt idx="328">
                  <c:v>11.471594798083505</c:v>
                </c:pt>
                <c:pt idx="329">
                  <c:v>11.504449007529089</c:v>
                </c:pt>
                <c:pt idx="330">
                  <c:v>11.553730321697467</c:v>
                </c:pt>
                <c:pt idx="331">
                  <c:v>11.652292950034223</c:v>
                </c:pt>
                <c:pt idx="332">
                  <c:v>11.690622861054072</c:v>
                </c:pt>
                <c:pt idx="333">
                  <c:v>11.696098562628336</c:v>
                </c:pt>
                <c:pt idx="334">
                  <c:v>11.767282683093772</c:v>
                </c:pt>
                <c:pt idx="335">
                  <c:v>11.871321013004792</c:v>
                </c:pt>
                <c:pt idx="336">
                  <c:v>11.926078028747433</c:v>
                </c:pt>
                <c:pt idx="337">
                  <c:v>11.989048596851472</c:v>
                </c:pt>
                <c:pt idx="338">
                  <c:v>12.002737850787133</c:v>
                </c:pt>
                <c:pt idx="339">
                  <c:v>12.046543463381246</c:v>
                </c:pt>
                <c:pt idx="340">
                  <c:v>12.131416837782341</c:v>
                </c:pt>
                <c:pt idx="341">
                  <c:v>12.323066392881588</c:v>
                </c:pt>
                <c:pt idx="342">
                  <c:v>12.353182751540041</c:v>
                </c:pt>
                <c:pt idx="343">
                  <c:v>12.353182751540041</c:v>
                </c:pt>
                <c:pt idx="344">
                  <c:v>12.377823408624231</c:v>
                </c:pt>
                <c:pt idx="345">
                  <c:v>12.377823408624231</c:v>
                </c:pt>
                <c:pt idx="346">
                  <c:v>12.388774811772759</c:v>
                </c:pt>
                <c:pt idx="347">
                  <c:v>12.4</c:v>
                </c:pt>
                <c:pt idx="348">
                  <c:v>12.476386036960985</c:v>
                </c:pt>
                <c:pt idx="349">
                  <c:v>12.490075290896646</c:v>
                </c:pt>
                <c:pt idx="350">
                  <c:v>12.495550992470911</c:v>
                </c:pt>
                <c:pt idx="351">
                  <c:v>12.495550992470911</c:v>
                </c:pt>
                <c:pt idx="352">
                  <c:v>12.511978097193703</c:v>
                </c:pt>
                <c:pt idx="353">
                  <c:v>12.511978097193703</c:v>
                </c:pt>
                <c:pt idx="354">
                  <c:v>12.580424366872005</c:v>
                </c:pt>
                <c:pt idx="355">
                  <c:v>12.580424366872005</c:v>
                </c:pt>
                <c:pt idx="356">
                  <c:v>12.602327173169062</c:v>
                </c:pt>
                <c:pt idx="357">
                  <c:v>12.750171115674195</c:v>
                </c:pt>
                <c:pt idx="358">
                  <c:v>12.750171115674195</c:v>
                </c:pt>
                <c:pt idx="359">
                  <c:v>12.815879534565367</c:v>
                </c:pt>
                <c:pt idx="360">
                  <c:v>12.930869267624914</c:v>
                </c:pt>
                <c:pt idx="361">
                  <c:v>12.941820670773442</c:v>
                </c:pt>
                <c:pt idx="362">
                  <c:v>12.952772073921972</c:v>
                </c:pt>
                <c:pt idx="363">
                  <c:v>12.952772073921972</c:v>
                </c:pt>
                <c:pt idx="364">
                  <c:v>13.037645448323067</c:v>
                </c:pt>
                <c:pt idx="365">
                  <c:v>13.095140314852841</c:v>
                </c:pt>
                <c:pt idx="366">
                  <c:v>13.166324435318275</c:v>
                </c:pt>
                <c:pt idx="367">
                  <c:v>13.190965092402465</c:v>
                </c:pt>
                <c:pt idx="368">
                  <c:v>13.196440793976729</c:v>
                </c:pt>
                <c:pt idx="369">
                  <c:v>13.196440793976729</c:v>
                </c:pt>
                <c:pt idx="370">
                  <c:v>13.267624914442163</c:v>
                </c:pt>
                <c:pt idx="371">
                  <c:v>13.267624914442163</c:v>
                </c:pt>
                <c:pt idx="372">
                  <c:v>13.319644079397673</c:v>
                </c:pt>
                <c:pt idx="373">
                  <c:v>13.319644079397673</c:v>
                </c:pt>
                <c:pt idx="374">
                  <c:v>13.374401095140314</c:v>
                </c:pt>
                <c:pt idx="375">
                  <c:v>13.393566050650239</c:v>
                </c:pt>
                <c:pt idx="376">
                  <c:v>13.407255304585901</c:v>
                </c:pt>
                <c:pt idx="377">
                  <c:v>13.431895961670088</c:v>
                </c:pt>
                <c:pt idx="378">
                  <c:v>13.467488021902806</c:v>
                </c:pt>
                <c:pt idx="379">
                  <c:v>13.51</c:v>
                </c:pt>
                <c:pt idx="380">
                  <c:v>13.514031485284052</c:v>
                </c:pt>
                <c:pt idx="381">
                  <c:v>13.52</c:v>
                </c:pt>
                <c:pt idx="382">
                  <c:v>13.623545516769337</c:v>
                </c:pt>
                <c:pt idx="383">
                  <c:v>13.645448323066393</c:v>
                </c:pt>
                <c:pt idx="384">
                  <c:v>13.661875427789186</c:v>
                </c:pt>
                <c:pt idx="385">
                  <c:v>13.705681040383299</c:v>
                </c:pt>
                <c:pt idx="386">
                  <c:v>13.705681040383299</c:v>
                </c:pt>
                <c:pt idx="387">
                  <c:v>13.735797399041752</c:v>
                </c:pt>
                <c:pt idx="388">
                  <c:v>13.760438056125942</c:v>
                </c:pt>
                <c:pt idx="389">
                  <c:v>13.801505817932922</c:v>
                </c:pt>
                <c:pt idx="390">
                  <c:v>13.81245722108145</c:v>
                </c:pt>
                <c:pt idx="391">
                  <c:v>13.839835728952773</c:v>
                </c:pt>
                <c:pt idx="392">
                  <c:v>13.875427789185489</c:v>
                </c:pt>
                <c:pt idx="393">
                  <c:v>13.902806297056811</c:v>
                </c:pt>
                <c:pt idx="394">
                  <c:v>13.902806297056811</c:v>
                </c:pt>
                <c:pt idx="395">
                  <c:v>13.95482546201232</c:v>
                </c:pt>
                <c:pt idx="396">
                  <c:v>13.95482546201232</c:v>
                </c:pt>
                <c:pt idx="397">
                  <c:v>13.971252566735114</c:v>
                </c:pt>
                <c:pt idx="398">
                  <c:v>14.056125941136209</c:v>
                </c:pt>
                <c:pt idx="399">
                  <c:v>14.105407255304586</c:v>
                </c:pt>
                <c:pt idx="400">
                  <c:v>14.201232032854209</c:v>
                </c:pt>
                <c:pt idx="401">
                  <c:v>14.245037645448322</c:v>
                </c:pt>
                <c:pt idx="402">
                  <c:v>14.245037645448322</c:v>
                </c:pt>
                <c:pt idx="403">
                  <c:v>14.286105407255304</c:v>
                </c:pt>
                <c:pt idx="404">
                  <c:v>14.288843258042437</c:v>
                </c:pt>
                <c:pt idx="405">
                  <c:v>14.288843258042437</c:v>
                </c:pt>
                <c:pt idx="406">
                  <c:v>14.655715263518138</c:v>
                </c:pt>
                <c:pt idx="407">
                  <c:v>14.655715263518138</c:v>
                </c:pt>
                <c:pt idx="408">
                  <c:v>14.803559206023271</c:v>
                </c:pt>
                <c:pt idx="409">
                  <c:v>14.880219028062971</c:v>
                </c:pt>
                <c:pt idx="410">
                  <c:v>14.89390828199863</c:v>
                </c:pt>
                <c:pt idx="411">
                  <c:v>14.945927446954141</c:v>
                </c:pt>
                <c:pt idx="412">
                  <c:v>14.984257357973991</c:v>
                </c:pt>
                <c:pt idx="413">
                  <c:v>14.984257357973991</c:v>
                </c:pt>
                <c:pt idx="414">
                  <c:v>15.039014373716633</c:v>
                </c:pt>
                <c:pt idx="415">
                  <c:v>15.039014373716633</c:v>
                </c:pt>
                <c:pt idx="416">
                  <c:v>15.041752224503764</c:v>
                </c:pt>
                <c:pt idx="417">
                  <c:v>15.041752224503764</c:v>
                </c:pt>
                <c:pt idx="418">
                  <c:v>15.071868583162217</c:v>
                </c:pt>
                <c:pt idx="419">
                  <c:v>15.14031485284052</c:v>
                </c:pt>
                <c:pt idx="420">
                  <c:v>15.14031485284052</c:v>
                </c:pt>
                <c:pt idx="421">
                  <c:v>15.162217659137577</c:v>
                </c:pt>
                <c:pt idx="422">
                  <c:v>15.197809719370294</c:v>
                </c:pt>
                <c:pt idx="423">
                  <c:v>15.197809719370294</c:v>
                </c:pt>
                <c:pt idx="424">
                  <c:v>15.236139630390143</c:v>
                </c:pt>
                <c:pt idx="425">
                  <c:v>15.304585900068446</c:v>
                </c:pt>
                <c:pt idx="426">
                  <c:v>15.331964407939767</c:v>
                </c:pt>
                <c:pt idx="427">
                  <c:v>15.348391512662561</c:v>
                </c:pt>
                <c:pt idx="428">
                  <c:v>15.348391512662561</c:v>
                </c:pt>
              </c:numCache>
            </c:numRef>
          </c:xVal>
          <c:yVal>
            <c:numRef>
              <c:f>'THA data'!$P$4:$P$432</c:f>
              <c:numCache>
                <c:formatCode>0.00000000</c:formatCode>
                <c:ptCount val="429"/>
                <c:pt idx="1">
                  <c:v>0</c:v>
                </c:pt>
                <c:pt idx="2">
                  <c:v>0.99966265931829601</c:v>
                </c:pt>
                <c:pt idx="3">
                  <c:v>0.99966265931829601</c:v>
                </c:pt>
                <c:pt idx="4">
                  <c:v>0.99966265931829601</c:v>
                </c:pt>
                <c:pt idx="5">
                  <c:v>0.99966265931829601</c:v>
                </c:pt>
                <c:pt idx="6">
                  <c:v>0.99966265931829601</c:v>
                </c:pt>
                <c:pt idx="7">
                  <c:v>0.99966265931829601</c:v>
                </c:pt>
                <c:pt idx="8">
                  <c:v>0.99879396445117108</c:v>
                </c:pt>
                <c:pt idx="9">
                  <c:v>0.99879396445117108</c:v>
                </c:pt>
                <c:pt idx="10">
                  <c:v>0.99879396445117108</c:v>
                </c:pt>
                <c:pt idx="11">
                  <c:v>0.99879396445117108</c:v>
                </c:pt>
                <c:pt idx="12">
                  <c:v>0.99879396445117108</c:v>
                </c:pt>
                <c:pt idx="13">
                  <c:v>0.99879396445117108</c:v>
                </c:pt>
                <c:pt idx="14">
                  <c:v>0.99879396445117108</c:v>
                </c:pt>
                <c:pt idx="15">
                  <c:v>0.99879396445117108</c:v>
                </c:pt>
                <c:pt idx="16">
                  <c:v>0.99879396445117108</c:v>
                </c:pt>
                <c:pt idx="17">
                  <c:v>0.99879396445117108</c:v>
                </c:pt>
                <c:pt idx="18">
                  <c:v>0.99879396445117108</c:v>
                </c:pt>
                <c:pt idx="19">
                  <c:v>0.99879396445117108</c:v>
                </c:pt>
                <c:pt idx="20">
                  <c:v>0.99879396445117108</c:v>
                </c:pt>
                <c:pt idx="21">
                  <c:v>0.99879396445117108</c:v>
                </c:pt>
                <c:pt idx="22">
                  <c:v>0.99763965324112192</c:v>
                </c:pt>
                <c:pt idx="23">
                  <c:v>0.99763965324112192</c:v>
                </c:pt>
                <c:pt idx="24">
                  <c:v>0.99763965324112192</c:v>
                </c:pt>
                <c:pt idx="25">
                  <c:v>0.99763965324112192</c:v>
                </c:pt>
                <c:pt idx="26">
                  <c:v>0.99763965324112192</c:v>
                </c:pt>
                <c:pt idx="27">
                  <c:v>0.99763965324112192</c:v>
                </c:pt>
                <c:pt idx="28">
                  <c:v>0.99763965324112192</c:v>
                </c:pt>
                <c:pt idx="29">
                  <c:v>0.99763965324112192</c:v>
                </c:pt>
                <c:pt idx="30">
                  <c:v>0.99763965324112192</c:v>
                </c:pt>
                <c:pt idx="31">
                  <c:v>0.99763965324112192</c:v>
                </c:pt>
                <c:pt idx="32">
                  <c:v>0.99763965324112192</c:v>
                </c:pt>
                <c:pt idx="33">
                  <c:v>0.99763965324112192</c:v>
                </c:pt>
                <c:pt idx="34">
                  <c:v>0.99763965324112192</c:v>
                </c:pt>
                <c:pt idx="35">
                  <c:v>0.99763965324112192</c:v>
                </c:pt>
                <c:pt idx="36">
                  <c:v>0.99763965324112192</c:v>
                </c:pt>
                <c:pt idx="37">
                  <c:v>0.99763965324112192</c:v>
                </c:pt>
                <c:pt idx="38">
                  <c:v>0.99763965324112192</c:v>
                </c:pt>
                <c:pt idx="39">
                  <c:v>0.99763965324112192</c:v>
                </c:pt>
                <c:pt idx="40">
                  <c:v>0.99763965324112192</c:v>
                </c:pt>
                <c:pt idx="41">
                  <c:v>0.99763965324112192</c:v>
                </c:pt>
                <c:pt idx="42">
                  <c:v>0.99763965324112192</c:v>
                </c:pt>
                <c:pt idx="43">
                  <c:v>0.99763965324112192</c:v>
                </c:pt>
                <c:pt idx="44">
                  <c:v>0.99763965324112192</c:v>
                </c:pt>
                <c:pt idx="45">
                  <c:v>0.99763965324112192</c:v>
                </c:pt>
                <c:pt idx="46">
                  <c:v>0.99763965324112192</c:v>
                </c:pt>
                <c:pt idx="47">
                  <c:v>0.99763965324112192</c:v>
                </c:pt>
                <c:pt idx="48">
                  <c:v>0.99763965324112192</c:v>
                </c:pt>
                <c:pt idx="49">
                  <c:v>0.99763965324112192</c:v>
                </c:pt>
                <c:pt idx="50">
                  <c:v>0.99763965324112192</c:v>
                </c:pt>
                <c:pt idx="51">
                  <c:v>0.99763965324112192</c:v>
                </c:pt>
                <c:pt idx="52">
                  <c:v>0.99624759955037734</c:v>
                </c:pt>
                <c:pt idx="53">
                  <c:v>0.99624759955037734</c:v>
                </c:pt>
                <c:pt idx="54">
                  <c:v>0.99624759955037734</c:v>
                </c:pt>
                <c:pt idx="55">
                  <c:v>0.99624759955037734</c:v>
                </c:pt>
                <c:pt idx="56">
                  <c:v>0.99624759955037734</c:v>
                </c:pt>
                <c:pt idx="57">
                  <c:v>0.99624759955037734</c:v>
                </c:pt>
                <c:pt idx="58">
                  <c:v>0.99624759955037734</c:v>
                </c:pt>
                <c:pt idx="59">
                  <c:v>0.99624759955037734</c:v>
                </c:pt>
                <c:pt idx="60">
                  <c:v>0.99624759955037734</c:v>
                </c:pt>
                <c:pt idx="61">
                  <c:v>0.99624759955037734</c:v>
                </c:pt>
                <c:pt idx="62">
                  <c:v>0.99624759955037734</c:v>
                </c:pt>
                <c:pt idx="63">
                  <c:v>0.99624759955037734</c:v>
                </c:pt>
                <c:pt idx="64">
                  <c:v>0.99624759955037734</c:v>
                </c:pt>
                <c:pt idx="65">
                  <c:v>0.99624759955037734</c:v>
                </c:pt>
                <c:pt idx="66">
                  <c:v>0.99624759955037734</c:v>
                </c:pt>
                <c:pt idx="67">
                  <c:v>0.99624759955037734</c:v>
                </c:pt>
                <c:pt idx="68">
                  <c:v>0.99624759955037734</c:v>
                </c:pt>
                <c:pt idx="69">
                  <c:v>0.99624759955037734</c:v>
                </c:pt>
                <c:pt idx="70">
                  <c:v>0.99624759955037734</c:v>
                </c:pt>
                <c:pt idx="71">
                  <c:v>0.99624759955037734</c:v>
                </c:pt>
                <c:pt idx="72">
                  <c:v>0.99624759955037734</c:v>
                </c:pt>
                <c:pt idx="73">
                  <c:v>0.99624759955037734</c:v>
                </c:pt>
                <c:pt idx="74">
                  <c:v>0.99624759955037734</c:v>
                </c:pt>
                <c:pt idx="75">
                  <c:v>0.99624759955037734</c:v>
                </c:pt>
                <c:pt idx="76">
                  <c:v>0.99624759955037734</c:v>
                </c:pt>
                <c:pt idx="77">
                  <c:v>0.99624759955037734</c:v>
                </c:pt>
                <c:pt idx="78">
                  <c:v>0.99624759955037734</c:v>
                </c:pt>
                <c:pt idx="79">
                  <c:v>0.99624759955037734</c:v>
                </c:pt>
                <c:pt idx="80">
                  <c:v>0.99624759955037734</c:v>
                </c:pt>
                <c:pt idx="81">
                  <c:v>0.99624759955037734</c:v>
                </c:pt>
                <c:pt idx="82">
                  <c:v>0.99624759955037734</c:v>
                </c:pt>
                <c:pt idx="83">
                  <c:v>0.99624759955037734</c:v>
                </c:pt>
                <c:pt idx="84">
                  <c:v>0.99624759955037734</c:v>
                </c:pt>
                <c:pt idx="85">
                  <c:v>0.99624759955037734</c:v>
                </c:pt>
                <c:pt idx="86">
                  <c:v>0.99624759955037734</c:v>
                </c:pt>
                <c:pt idx="87">
                  <c:v>0.99624759955037734</c:v>
                </c:pt>
                <c:pt idx="88">
                  <c:v>0.99624759955037734</c:v>
                </c:pt>
                <c:pt idx="89">
                  <c:v>0.99624759955037734</c:v>
                </c:pt>
                <c:pt idx="90">
                  <c:v>0.99624759955037734</c:v>
                </c:pt>
                <c:pt idx="91">
                  <c:v>0.99624759955037734</c:v>
                </c:pt>
                <c:pt idx="92">
                  <c:v>0.99624759955037734</c:v>
                </c:pt>
                <c:pt idx="93">
                  <c:v>0.99624759955037734</c:v>
                </c:pt>
                <c:pt idx="94">
                  <c:v>0.99624759955037734</c:v>
                </c:pt>
                <c:pt idx="95">
                  <c:v>0.99624759955037734</c:v>
                </c:pt>
                <c:pt idx="96">
                  <c:v>0.99624759955037734</c:v>
                </c:pt>
                <c:pt idx="97">
                  <c:v>0.99624759955037734</c:v>
                </c:pt>
                <c:pt idx="98">
                  <c:v>0.99624759955037734</c:v>
                </c:pt>
                <c:pt idx="99">
                  <c:v>0.99624759955037734</c:v>
                </c:pt>
                <c:pt idx="100">
                  <c:v>0.99624759955037734</c:v>
                </c:pt>
                <c:pt idx="101">
                  <c:v>0.99624759955037734</c:v>
                </c:pt>
                <c:pt idx="102">
                  <c:v>0.99624759955037734</c:v>
                </c:pt>
                <c:pt idx="103">
                  <c:v>0.99624759955037734</c:v>
                </c:pt>
                <c:pt idx="104">
                  <c:v>0.99624759955037734</c:v>
                </c:pt>
                <c:pt idx="105">
                  <c:v>0.99624759955037734</c:v>
                </c:pt>
                <c:pt idx="106">
                  <c:v>0.99624759955037734</c:v>
                </c:pt>
                <c:pt idx="107">
                  <c:v>0.99624759955037734</c:v>
                </c:pt>
                <c:pt idx="108">
                  <c:v>0.99624759955037734</c:v>
                </c:pt>
                <c:pt idx="109">
                  <c:v>0.99624759955037734</c:v>
                </c:pt>
                <c:pt idx="110">
                  <c:v>0.99624759955037734</c:v>
                </c:pt>
                <c:pt idx="111">
                  <c:v>0.99624759955037734</c:v>
                </c:pt>
                <c:pt idx="112">
                  <c:v>0.99624759955037734</c:v>
                </c:pt>
                <c:pt idx="113">
                  <c:v>0.99624759955037734</c:v>
                </c:pt>
                <c:pt idx="114">
                  <c:v>0.99624759955037734</c:v>
                </c:pt>
                <c:pt idx="115">
                  <c:v>0.99624759955037734</c:v>
                </c:pt>
                <c:pt idx="116">
                  <c:v>0.99624759955037734</c:v>
                </c:pt>
                <c:pt idx="117">
                  <c:v>0.99624759955037734</c:v>
                </c:pt>
                <c:pt idx="118">
                  <c:v>0.99624759955037734</c:v>
                </c:pt>
                <c:pt idx="119">
                  <c:v>0.99624759955037734</c:v>
                </c:pt>
                <c:pt idx="120">
                  <c:v>0.99624759955037734</c:v>
                </c:pt>
                <c:pt idx="121">
                  <c:v>0.99624759955037734</c:v>
                </c:pt>
                <c:pt idx="122">
                  <c:v>0.99624759955037734</c:v>
                </c:pt>
                <c:pt idx="123">
                  <c:v>0.99624759955037734</c:v>
                </c:pt>
                <c:pt idx="124">
                  <c:v>0.99624759955037734</c:v>
                </c:pt>
                <c:pt idx="125">
                  <c:v>0.99624759955037734</c:v>
                </c:pt>
                <c:pt idx="126">
                  <c:v>0.99624759955037734</c:v>
                </c:pt>
                <c:pt idx="127">
                  <c:v>0.99624759955037734</c:v>
                </c:pt>
                <c:pt idx="128">
                  <c:v>0.99624759955037734</c:v>
                </c:pt>
                <c:pt idx="129">
                  <c:v>0.99624759955037734</c:v>
                </c:pt>
                <c:pt idx="130">
                  <c:v>0.99624759955037734</c:v>
                </c:pt>
                <c:pt idx="131">
                  <c:v>0.99624759955037734</c:v>
                </c:pt>
                <c:pt idx="132">
                  <c:v>0.99624759955037734</c:v>
                </c:pt>
                <c:pt idx="133">
                  <c:v>0.99624759955037734</c:v>
                </c:pt>
                <c:pt idx="134">
                  <c:v>0.99624759955037734</c:v>
                </c:pt>
                <c:pt idx="135">
                  <c:v>0.99624759955037734</c:v>
                </c:pt>
                <c:pt idx="136">
                  <c:v>0.99624759955037734</c:v>
                </c:pt>
                <c:pt idx="137">
                  <c:v>0.99624759955037734</c:v>
                </c:pt>
                <c:pt idx="138">
                  <c:v>0.99624759955037734</c:v>
                </c:pt>
                <c:pt idx="139">
                  <c:v>0.99624759955037734</c:v>
                </c:pt>
                <c:pt idx="140">
                  <c:v>0.99624759955037734</c:v>
                </c:pt>
                <c:pt idx="141">
                  <c:v>0.99624759955037734</c:v>
                </c:pt>
                <c:pt idx="142">
                  <c:v>0.99624759955037734</c:v>
                </c:pt>
                <c:pt idx="143">
                  <c:v>0.99624759955037734</c:v>
                </c:pt>
                <c:pt idx="144">
                  <c:v>0.99624759955037734</c:v>
                </c:pt>
                <c:pt idx="145">
                  <c:v>0.99624759955037734</c:v>
                </c:pt>
                <c:pt idx="146">
                  <c:v>0.99624759955037734</c:v>
                </c:pt>
                <c:pt idx="147">
                  <c:v>0.99624759955037734</c:v>
                </c:pt>
                <c:pt idx="148">
                  <c:v>0.99624759955037734</c:v>
                </c:pt>
                <c:pt idx="149">
                  <c:v>0.99624759955037734</c:v>
                </c:pt>
                <c:pt idx="150">
                  <c:v>0.99624759955037734</c:v>
                </c:pt>
                <c:pt idx="151">
                  <c:v>0.99624759955037734</c:v>
                </c:pt>
                <c:pt idx="152">
                  <c:v>0.99624759955037734</c:v>
                </c:pt>
                <c:pt idx="153">
                  <c:v>0.99624759955037734</c:v>
                </c:pt>
                <c:pt idx="154">
                  <c:v>0.99624759955037734</c:v>
                </c:pt>
                <c:pt idx="155">
                  <c:v>0.99624759955037734</c:v>
                </c:pt>
                <c:pt idx="156">
                  <c:v>0.99624759955037734</c:v>
                </c:pt>
                <c:pt idx="157">
                  <c:v>0.99624759955037734</c:v>
                </c:pt>
                <c:pt idx="158">
                  <c:v>0.99624759955037734</c:v>
                </c:pt>
                <c:pt idx="159">
                  <c:v>0.99624759955037734</c:v>
                </c:pt>
                <c:pt idx="160">
                  <c:v>0.99624759955037734</c:v>
                </c:pt>
                <c:pt idx="161">
                  <c:v>0.99624759955037734</c:v>
                </c:pt>
                <c:pt idx="162">
                  <c:v>0.99624759955037734</c:v>
                </c:pt>
                <c:pt idx="163">
                  <c:v>0.99624759955037734</c:v>
                </c:pt>
                <c:pt idx="164">
                  <c:v>0.99624759955037734</c:v>
                </c:pt>
                <c:pt idx="165">
                  <c:v>0.99432710423543802</c:v>
                </c:pt>
                <c:pt idx="166">
                  <c:v>0.99432710423543802</c:v>
                </c:pt>
                <c:pt idx="167">
                  <c:v>0.99432710423543802</c:v>
                </c:pt>
                <c:pt idx="168">
                  <c:v>0.99432710423543802</c:v>
                </c:pt>
                <c:pt idx="169">
                  <c:v>0.99432710423543802</c:v>
                </c:pt>
                <c:pt idx="170">
                  <c:v>0.99432710423543802</c:v>
                </c:pt>
                <c:pt idx="171">
                  <c:v>0.99432710423543802</c:v>
                </c:pt>
                <c:pt idx="172">
                  <c:v>0.99432710423543802</c:v>
                </c:pt>
                <c:pt idx="173">
                  <c:v>0.99432710423543802</c:v>
                </c:pt>
                <c:pt idx="174">
                  <c:v>0.99432710423543802</c:v>
                </c:pt>
                <c:pt idx="175">
                  <c:v>0.99432710423543802</c:v>
                </c:pt>
                <c:pt idx="176">
                  <c:v>0.99432710423543802</c:v>
                </c:pt>
                <c:pt idx="177">
                  <c:v>0.99432710423543802</c:v>
                </c:pt>
                <c:pt idx="178">
                  <c:v>0.99432710423543802</c:v>
                </c:pt>
                <c:pt idx="179">
                  <c:v>0.99432710423543802</c:v>
                </c:pt>
                <c:pt idx="180">
                  <c:v>0.99432710423543802</c:v>
                </c:pt>
                <c:pt idx="181">
                  <c:v>0.99432710423543802</c:v>
                </c:pt>
                <c:pt idx="182">
                  <c:v>0.99432710423543802</c:v>
                </c:pt>
                <c:pt idx="183">
                  <c:v>0.99432710423543802</c:v>
                </c:pt>
                <c:pt idx="184">
                  <c:v>0.99209687468364804</c:v>
                </c:pt>
                <c:pt idx="185">
                  <c:v>0.99209687468364804</c:v>
                </c:pt>
                <c:pt idx="186">
                  <c:v>0.99209687468364804</c:v>
                </c:pt>
                <c:pt idx="187">
                  <c:v>0.99209687468364804</c:v>
                </c:pt>
                <c:pt idx="188">
                  <c:v>0.99209687468364804</c:v>
                </c:pt>
                <c:pt idx="189">
                  <c:v>0.99209687468364804</c:v>
                </c:pt>
                <c:pt idx="190">
                  <c:v>0.99209687468364804</c:v>
                </c:pt>
                <c:pt idx="191">
                  <c:v>0.99209687468364804</c:v>
                </c:pt>
                <c:pt idx="192">
                  <c:v>0.99209687468364804</c:v>
                </c:pt>
                <c:pt idx="193">
                  <c:v>0.99209687468364804</c:v>
                </c:pt>
                <c:pt idx="194">
                  <c:v>0.99209687468364804</c:v>
                </c:pt>
                <c:pt idx="195">
                  <c:v>0.99209687468364804</c:v>
                </c:pt>
                <c:pt idx="196">
                  <c:v>0.99209687468364804</c:v>
                </c:pt>
                <c:pt idx="197">
                  <c:v>0.99209687468364804</c:v>
                </c:pt>
                <c:pt idx="198">
                  <c:v>0.99209687468364804</c:v>
                </c:pt>
                <c:pt idx="199">
                  <c:v>0.99209687468364804</c:v>
                </c:pt>
                <c:pt idx="200">
                  <c:v>0.99209687468364804</c:v>
                </c:pt>
                <c:pt idx="201">
                  <c:v>0.99209687468364804</c:v>
                </c:pt>
                <c:pt idx="202">
                  <c:v>0.99209687468364804</c:v>
                </c:pt>
                <c:pt idx="203">
                  <c:v>0.99209687468364804</c:v>
                </c:pt>
                <c:pt idx="204">
                  <c:v>0.99209687468364804</c:v>
                </c:pt>
                <c:pt idx="205">
                  <c:v>0.99209687468364804</c:v>
                </c:pt>
                <c:pt idx="206">
                  <c:v>0.99209687468364804</c:v>
                </c:pt>
                <c:pt idx="207">
                  <c:v>0.99209687468364804</c:v>
                </c:pt>
                <c:pt idx="208">
                  <c:v>0.99209687468364804</c:v>
                </c:pt>
                <c:pt idx="209">
                  <c:v>0.99209687468364804</c:v>
                </c:pt>
                <c:pt idx="210">
                  <c:v>0.99209687468364804</c:v>
                </c:pt>
                <c:pt idx="211">
                  <c:v>0.99209687468364804</c:v>
                </c:pt>
                <c:pt idx="212">
                  <c:v>0.99209687468364804</c:v>
                </c:pt>
                <c:pt idx="213">
                  <c:v>0.99209687468364804</c:v>
                </c:pt>
                <c:pt idx="214">
                  <c:v>0.99209687468364804</c:v>
                </c:pt>
                <c:pt idx="215">
                  <c:v>0.99209687468364804</c:v>
                </c:pt>
                <c:pt idx="216">
                  <c:v>0.98946265621847973</c:v>
                </c:pt>
                <c:pt idx="217">
                  <c:v>0.98946265621847973</c:v>
                </c:pt>
                <c:pt idx="218">
                  <c:v>0.98946265621847973</c:v>
                </c:pt>
                <c:pt idx="219">
                  <c:v>0.98946265621847973</c:v>
                </c:pt>
                <c:pt idx="220">
                  <c:v>0.98946265621847973</c:v>
                </c:pt>
                <c:pt idx="221">
                  <c:v>0.98946265621847973</c:v>
                </c:pt>
                <c:pt idx="222">
                  <c:v>0.98946265621847973</c:v>
                </c:pt>
                <c:pt idx="223">
                  <c:v>0.98946265621847973</c:v>
                </c:pt>
                <c:pt idx="224">
                  <c:v>0.98946265621847973</c:v>
                </c:pt>
                <c:pt idx="225">
                  <c:v>0.98946265621847973</c:v>
                </c:pt>
                <c:pt idx="226">
                  <c:v>0.98946265621847973</c:v>
                </c:pt>
                <c:pt idx="227">
                  <c:v>0.98946265621847973</c:v>
                </c:pt>
                <c:pt idx="228">
                  <c:v>0.98946265621847973</c:v>
                </c:pt>
                <c:pt idx="229">
                  <c:v>0.98946265621847973</c:v>
                </c:pt>
                <c:pt idx="230">
                  <c:v>0.98946265621847973</c:v>
                </c:pt>
                <c:pt idx="231">
                  <c:v>0.98946265621847973</c:v>
                </c:pt>
                <c:pt idx="232">
                  <c:v>0.98946265621847973</c:v>
                </c:pt>
                <c:pt idx="233">
                  <c:v>0.98946265621847973</c:v>
                </c:pt>
                <c:pt idx="234">
                  <c:v>0.98946265621847973</c:v>
                </c:pt>
                <c:pt idx="235">
                  <c:v>0.98946265621847973</c:v>
                </c:pt>
                <c:pt idx="236">
                  <c:v>0.98946265621847973</c:v>
                </c:pt>
                <c:pt idx="237">
                  <c:v>0.98946265621847973</c:v>
                </c:pt>
                <c:pt idx="238">
                  <c:v>0.98946265621847973</c:v>
                </c:pt>
                <c:pt idx="239">
                  <c:v>0.98946265621847973</c:v>
                </c:pt>
                <c:pt idx="240">
                  <c:v>0.98946265621847973</c:v>
                </c:pt>
                <c:pt idx="241">
                  <c:v>0.98946265621847973</c:v>
                </c:pt>
                <c:pt idx="242">
                  <c:v>0.98946265621847973</c:v>
                </c:pt>
                <c:pt idx="243">
                  <c:v>0.98946265621847973</c:v>
                </c:pt>
                <c:pt idx="244">
                  <c:v>0.98946265621847973</c:v>
                </c:pt>
                <c:pt idx="245">
                  <c:v>0.98946265621847973</c:v>
                </c:pt>
                <c:pt idx="246">
                  <c:v>0.98946265621847973</c:v>
                </c:pt>
                <c:pt idx="247">
                  <c:v>0.98946265621847973</c:v>
                </c:pt>
                <c:pt idx="248">
                  <c:v>0.98946265621847973</c:v>
                </c:pt>
                <c:pt idx="249">
                  <c:v>0.98946265621847973</c:v>
                </c:pt>
                <c:pt idx="250">
                  <c:v>0.98946265621847973</c:v>
                </c:pt>
                <c:pt idx="251">
                  <c:v>0.98946265621847973</c:v>
                </c:pt>
                <c:pt idx="252">
                  <c:v>0.98946265621847973</c:v>
                </c:pt>
                <c:pt idx="253">
                  <c:v>0.98946265621847973</c:v>
                </c:pt>
                <c:pt idx="254">
                  <c:v>0.98946265621847973</c:v>
                </c:pt>
                <c:pt idx="255">
                  <c:v>0.98946265621847973</c:v>
                </c:pt>
                <c:pt idx="256">
                  <c:v>0.98946265621847973</c:v>
                </c:pt>
                <c:pt idx="257">
                  <c:v>0.98946265621847973</c:v>
                </c:pt>
                <c:pt idx="258">
                  <c:v>0.98946265621847973</c:v>
                </c:pt>
                <c:pt idx="259">
                  <c:v>0.98946265621847973</c:v>
                </c:pt>
                <c:pt idx="260">
                  <c:v>0.98946265621847973</c:v>
                </c:pt>
                <c:pt idx="261">
                  <c:v>0.98946265621847973</c:v>
                </c:pt>
                <c:pt idx="262">
                  <c:v>0.98946265621847973</c:v>
                </c:pt>
                <c:pt idx="263">
                  <c:v>0.98946265621847973</c:v>
                </c:pt>
                <c:pt idx="264">
                  <c:v>0.98946265621847973</c:v>
                </c:pt>
                <c:pt idx="265">
                  <c:v>0.98946265621847973</c:v>
                </c:pt>
                <c:pt idx="266">
                  <c:v>0.98946265621847973</c:v>
                </c:pt>
                <c:pt idx="267">
                  <c:v>0.98946265621847973</c:v>
                </c:pt>
                <c:pt idx="268">
                  <c:v>0.98946265621847973</c:v>
                </c:pt>
                <c:pt idx="269">
                  <c:v>0.98946265621847973</c:v>
                </c:pt>
                <c:pt idx="270">
                  <c:v>0.98946265621847973</c:v>
                </c:pt>
                <c:pt idx="271">
                  <c:v>0.98946265621847973</c:v>
                </c:pt>
                <c:pt idx="272">
                  <c:v>0.98946265621847973</c:v>
                </c:pt>
                <c:pt idx="273">
                  <c:v>0.98946265621847973</c:v>
                </c:pt>
                <c:pt idx="274">
                  <c:v>0.98946265621847973</c:v>
                </c:pt>
                <c:pt idx="275">
                  <c:v>0.98946265621847973</c:v>
                </c:pt>
                <c:pt idx="276">
                  <c:v>0.98946265621847973</c:v>
                </c:pt>
                <c:pt idx="277">
                  <c:v>0.98946265621847973</c:v>
                </c:pt>
                <c:pt idx="278">
                  <c:v>0.98946265621847973</c:v>
                </c:pt>
                <c:pt idx="279">
                  <c:v>0.98946265621847973</c:v>
                </c:pt>
                <c:pt idx="280">
                  <c:v>0.98946265621847973</c:v>
                </c:pt>
                <c:pt idx="281">
                  <c:v>0.98946265621847973</c:v>
                </c:pt>
                <c:pt idx="282">
                  <c:v>0.98946265621847973</c:v>
                </c:pt>
                <c:pt idx="283">
                  <c:v>0.98946265621847973</c:v>
                </c:pt>
                <c:pt idx="284">
                  <c:v>0.98946265621847973</c:v>
                </c:pt>
                <c:pt idx="285">
                  <c:v>0.98946265621847973</c:v>
                </c:pt>
                <c:pt idx="286">
                  <c:v>0.98946265621847973</c:v>
                </c:pt>
                <c:pt idx="287">
                  <c:v>0.98946265621847973</c:v>
                </c:pt>
                <c:pt idx="288">
                  <c:v>0.98946265621847973</c:v>
                </c:pt>
                <c:pt idx="289">
                  <c:v>0.98946265621847973</c:v>
                </c:pt>
                <c:pt idx="290">
                  <c:v>0.98946265621847973</c:v>
                </c:pt>
                <c:pt idx="291">
                  <c:v>0.98946265621847973</c:v>
                </c:pt>
                <c:pt idx="292">
                  <c:v>0.98946265621847973</c:v>
                </c:pt>
                <c:pt idx="293">
                  <c:v>0.98946265621847973</c:v>
                </c:pt>
                <c:pt idx="294">
                  <c:v>0.98946265621847973</c:v>
                </c:pt>
                <c:pt idx="295">
                  <c:v>0.98946265621847973</c:v>
                </c:pt>
                <c:pt idx="296">
                  <c:v>0.98946265621847973</c:v>
                </c:pt>
                <c:pt idx="297">
                  <c:v>0.98946265621847973</c:v>
                </c:pt>
                <c:pt idx="298">
                  <c:v>0.98946265621847973</c:v>
                </c:pt>
                <c:pt idx="299">
                  <c:v>0.98946265621847973</c:v>
                </c:pt>
                <c:pt idx="300">
                  <c:v>0.98946265621847973</c:v>
                </c:pt>
                <c:pt idx="301">
                  <c:v>0.98946265621847973</c:v>
                </c:pt>
                <c:pt idx="302">
                  <c:v>0.98946265621847973</c:v>
                </c:pt>
                <c:pt idx="303">
                  <c:v>0.98946265621847973</c:v>
                </c:pt>
                <c:pt idx="304">
                  <c:v>0.98946265621847973</c:v>
                </c:pt>
                <c:pt idx="305">
                  <c:v>0.98946265621847973</c:v>
                </c:pt>
                <c:pt idx="306">
                  <c:v>0.98946265621847973</c:v>
                </c:pt>
                <c:pt idx="307">
                  <c:v>0.98946265621847973</c:v>
                </c:pt>
                <c:pt idx="308">
                  <c:v>0.98946265621847973</c:v>
                </c:pt>
                <c:pt idx="309">
                  <c:v>0.98946265621847973</c:v>
                </c:pt>
                <c:pt idx="310">
                  <c:v>0.98946265621847973</c:v>
                </c:pt>
                <c:pt idx="311">
                  <c:v>0.98946265621847973</c:v>
                </c:pt>
                <c:pt idx="312">
                  <c:v>0.98946265621847973</c:v>
                </c:pt>
                <c:pt idx="313">
                  <c:v>0.98946265621847973</c:v>
                </c:pt>
                <c:pt idx="314">
                  <c:v>0.98946265621847973</c:v>
                </c:pt>
                <c:pt idx="315">
                  <c:v>0.98946265621847973</c:v>
                </c:pt>
                <c:pt idx="316">
                  <c:v>0.98946265621847973</c:v>
                </c:pt>
                <c:pt idx="317">
                  <c:v>0.98946265621847973</c:v>
                </c:pt>
                <c:pt idx="318">
                  <c:v>0.98946265621847973</c:v>
                </c:pt>
                <c:pt idx="319">
                  <c:v>0.98946265621847973</c:v>
                </c:pt>
                <c:pt idx="320">
                  <c:v>0.98946265621847973</c:v>
                </c:pt>
                <c:pt idx="321">
                  <c:v>0.98946265621847973</c:v>
                </c:pt>
                <c:pt idx="322">
                  <c:v>0.98946265621847973</c:v>
                </c:pt>
                <c:pt idx="323">
                  <c:v>0.98946265621847973</c:v>
                </c:pt>
                <c:pt idx="324">
                  <c:v>0.98946265621847973</c:v>
                </c:pt>
                <c:pt idx="325">
                  <c:v>0.98946265621847973</c:v>
                </c:pt>
                <c:pt idx="326">
                  <c:v>0.98946265621847973</c:v>
                </c:pt>
                <c:pt idx="327">
                  <c:v>0.98946265621847973</c:v>
                </c:pt>
                <c:pt idx="328">
                  <c:v>0.98946265621847973</c:v>
                </c:pt>
                <c:pt idx="329">
                  <c:v>0.98946265621847973</c:v>
                </c:pt>
                <c:pt idx="330">
                  <c:v>0.98946265621847973</c:v>
                </c:pt>
                <c:pt idx="331">
                  <c:v>0.98946265621847973</c:v>
                </c:pt>
                <c:pt idx="332">
                  <c:v>0.98946265621847973</c:v>
                </c:pt>
                <c:pt idx="333">
                  <c:v>0.98946265621847973</c:v>
                </c:pt>
                <c:pt idx="334">
                  <c:v>0.98946265621847973</c:v>
                </c:pt>
                <c:pt idx="335">
                  <c:v>0.98946265621847973</c:v>
                </c:pt>
                <c:pt idx="336">
                  <c:v>0.98946265621847973</c:v>
                </c:pt>
                <c:pt idx="337">
                  <c:v>0.98946265621847973</c:v>
                </c:pt>
                <c:pt idx="338">
                  <c:v>0.98946265621847973</c:v>
                </c:pt>
                <c:pt idx="339">
                  <c:v>0.98946265621847973</c:v>
                </c:pt>
                <c:pt idx="340">
                  <c:v>0.98946265621847973</c:v>
                </c:pt>
                <c:pt idx="341">
                  <c:v>0.98946265621847973</c:v>
                </c:pt>
                <c:pt idx="342">
                  <c:v>0.98946265621847973</c:v>
                </c:pt>
                <c:pt idx="343">
                  <c:v>0.98946265621847973</c:v>
                </c:pt>
                <c:pt idx="344">
                  <c:v>0.98946265621847973</c:v>
                </c:pt>
                <c:pt idx="345">
                  <c:v>0.98946265621847973</c:v>
                </c:pt>
                <c:pt idx="346">
                  <c:v>0.98503205144125072</c:v>
                </c:pt>
                <c:pt idx="347">
                  <c:v>0.98503205144125072</c:v>
                </c:pt>
                <c:pt idx="348">
                  <c:v>0.98503205144125072</c:v>
                </c:pt>
                <c:pt idx="349">
                  <c:v>0.98503205144125072</c:v>
                </c:pt>
                <c:pt idx="350">
                  <c:v>0.98503205144125072</c:v>
                </c:pt>
                <c:pt idx="351">
                  <c:v>0.98503205144125072</c:v>
                </c:pt>
                <c:pt idx="352">
                  <c:v>0.98503205144125072</c:v>
                </c:pt>
                <c:pt idx="353">
                  <c:v>0.98503205144125072</c:v>
                </c:pt>
                <c:pt idx="354">
                  <c:v>0.98503205144125072</c:v>
                </c:pt>
                <c:pt idx="355">
                  <c:v>0.98503205144125072</c:v>
                </c:pt>
                <c:pt idx="356">
                  <c:v>0.98503205144125072</c:v>
                </c:pt>
                <c:pt idx="357">
                  <c:v>0.98503205144125072</c:v>
                </c:pt>
                <c:pt idx="358">
                  <c:v>0.98503205144125072</c:v>
                </c:pt>
                <c:pt idx="359">
                  <c:v>0.98503205144125072</c:v>
                </c:pt>
                <c:pt idx="360">
                  <c:v>0.98503205144125072</c:v>
                </c:pt>
                <c:pt idx="361">
                  <c:v>0.98503205144125072</c:v>
                </c:pt>
                <c:pt idx="362">
                  <c:v>0.98503205144125072</c:v>
                </c:pt>
                <c:pt idx="363">
                  <c:v>0.98503205144125072</c:v>
                </c:pt>
                <c:pt idx="364">
                  <c:v>0.98503205144125072</c:v>
                </c:pt>
                <c:pt idx="365">
                  <c:v>0.98503205144125072</c:v>
                </c:pt>
                <c:pt idx="366">
                  <c:v>0.98503205144125072</c:v>
                </c:pt>
                <c:pt idx="367">
                  <c:v>0.98503205144125072</c:v>
                </c:pt>
                <c:pt idx="368">
                  <c:v>0.98503205144125072</c:v>
                </c:pt>
                <c:pt idx="369">
                  <c:v>0.98503205144125072</c:v>
                </c:pt>
                <c:pt idx="370">
                  <c:v>0.98503205144125072</c:v>
                </c:pt>
                <c:pt idx="371">
                  <c:v>0.98503205144125072</c:v>
                </c:pt>
                <c:pt idx="372">
                  <c:v>0.98503205144125072</c:v>
                </c:pt>
                <c:pt idx="373">
                  <c:v>0.98503205144125072</c:v>
                </c:pt>
                <c:pt idx="374">
                  <c:v>0.98503205144125072</c:v>
                </c:pt>
                <c:pt idx="375">
                  <c:v>0.98503205144125072</c:v>
                </c:pt>
                <c:pt idx="376">
                  <c:v>0.98503205144125072</c:v>
                </c:pt>
                <c:pt idx="377">
                  <c:v>0.98503205144125072</c:v>
                </c:pt>
                <c:pt idx="378">
                  <c:v>0.98503205144125072</c:v>
                </c:pt>
                <c:pt idx="379">
                  <c:v>0.98503205144125072</c:v>
                </c:pt>
                <c:pt idx="380">
                  <c:v>0.97742605669960703</c:v>
                </c:pt>
                <c:pt idx="381">
                  <c:v>0.97742605669960703</c:v>
                </c:pt>
                <c:pt idx="382">
                  <c:v>0.97742605669960703</c:v>
                </c:pt>
                <c:pt idx="383">
                  <c:v>0.97742605669960703</c:v>
                </c:pt>
                <c:pt idx="384">
                  <c:v>0.97742605669960703</c:v>
                </c:pt>
                <c:pt idx="385">
                  <c:v>0.97742605669960703</c:v>
                </c:pt>
                <c:pt idx="386">
                  <c:v>0.97742605669960703</c:v>
                </c:pt>
                <c:pt idx="387">
                  <c:v>0.97742605669960703</c:v>
                </c:pt>
                <c:pt idx="388">
                  <c:v>0.97742605669960703</c:v>
                </c:pt>
                <c:pt idx="389">
                  <c:v>0.97742605669960703</c:v>
                </c:pt>
                <c:pt idx="390">
                  <c:v>0.97742605669960703</c:v>
                </c:pt>
                <c:pt idx="391">
                  <c:v>0.97742605669960703</c:v>
                </c:pt>
                <c:pt idx="392">
                  <c:v>0.97742605669960703</c:v>
                </c:pt>
                <c:pt idx="393">
                  <c:v>0.97742605669960703</c:v>
                </c:pt>
                <c:pt idx="394">
                  <c:v>0.97742605669960703</c:v>
                </c:pt>
                <c:pt idx="395">
                  <c:v>0.97742605669960703</c:v>
                </c:pt>
                <c:pt idx="396">
                  <c:v>0.97742605669960703</c:v>
                </c:pt>
                <c:pt idx="397">
                  <c:v>0.97742605669960703</c:v>
                </c:pt>
                <c:pt idx="398">
                  <c:v>0.97742605669960703</c:v>
                </c:pt>
                <c:pt idx="399">
                  <c:v>0.97742605669960703</c:v>
                </c:pt>
                <c:pt idx="400">
                  <c:v>0.97742605669960703</c:v>
                </c:pt>
                <c:pt idx="401">
                  <c:v>0.97742605669960703</c:v>
                </c:pt>
                <c:pt idx="402">
                  <c:v>0.97742605669960703</c:v>
                </c:pt>
                <c:pt idx="403">
                  <c:v>0.97742605669960703</c:v>
                </c:pt>
                <c:pt idx="404">
                  <c:v>0.97742605669960703</c:v>
                </c:pt>
                <c:pt idx="405">
                  <c:v>0.97742605669960703</c:v>
                </c:pt>
                <c:pt idx="406">
                  <c:v>0.97742605669960703</c:v>
                </c:pt>
                <c:pt idx="407">
                  <c:v>0.97742605669960703</c:v>
                </c:pt>
                <c:pt idx="408">
                  <c:v>0.97742605669960703</c:v>
                </c:pt>
                <c:pt idx="409">
                  <c:v>0.97742605669960703</c:v>
                </c:pt>
                <c:pt idx="410">
                  <c:v>0.97742605669960703</c:v>
                </c:pt>
                <c:pt idx="411">
                  <c:v>0.97742605669960703</c:v>
                </c:pt>
                <c:pt idx="412">
                  <c:v>0.97742605669960703</c:v>
                </c:pt>
                <c:pt idx="413">
                  <c:v>0.97742605669960703</c:v>
                </c:pt>
                <c:pt idx="414">
                  <c:v>0.97742605669960703</c:v>
                </c:pt>
                <c:pt idx="415">
                  <c:v>0.97742605669960703</c:v>
                </c:pt>
                <c:pt idx="416">
                  <c:v>0.97742605669960703</c:v>
                </c:pt>
                <c:pt idx="417">
                  <c:v>0.97742605669960703</c:v>
                </c:pt>
                <c:pt idx="418">
                  <c:v>0.97742605669960703</c:v>
                </c:pt>
                <c:pt idx="419">
                  <c:v>0.97742605669960703</c:v>
                </c:pt>
                <c:pt idx="420">
                  <c:v>0.97742605669960703</c:v>
                </c:pt>
                <c:pt idx="421">
                  <c:v>0.97742605669960703</c:v>
                </c:pt>
                <c:pt idx="422">
                  <c:v>0.97742605669960703</c:v>
                </c:pt>
                <c:pt idx="423">
                  <c:v>0.97742605669960703</c:v>
                </c:pt>
                <c:pt idx="424">
                  <c:v>0.97742605669960703</c:v>
                </c:pt>
                <c:pt idx="425">
                  <c:v>0.97742605669960703</c:v>
                </c:pt>
                <c:pt idx="426">
                  <c:v>0.97742605669960703</c:v>
                </c:pt>
                <c:pt idx="427">
                  <c:v>0.97742605669960703</c:v>
                </c:pt>
                <c:pt idx="428">
                  <c:v>0.97742605669960703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53F4-F044-814E-EA2E445BD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6739935"/>
        <c:axId val="1"/>
      </c:scatterChart>
      <c:valAx>
        <c:axId val="1036739935"/>
        <c:scaling>
          <c:orientation val="minMax"/>
          <c:max val="16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2000"/>
                  <a:t>Years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crossBetween val="midCat"/>
        <c:majorUnit val="1"/>
        <c:minorUnit val="1"/>
      </c:valAx>
      <c:valAx>
        <c:axId val="1"/>
        <c:scaling>
          <c:orientation val="minMax"/>
          <c:max val="1"/>
          <c:min val="0.8600000000000001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2000" dirty="0"/>
                  <a:t>Implant Survival</a:t>
                </a:r>
                <a:r>
                  <a:rPr lang="en-US" sz="2000" baseline="0" dirty="0"/>
                  <a:t> probability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2.184582287798249E-2"/>
              <c:y val="0.16662495231547447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0"/>
        <c:majorTickMark val="out"/>
        <c:minorTickMark val="none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036739935"/>
        <c:crosses val="autoZero"/>
        <c:crossBetween val="midCat"/>
        <c:majorUnit val="1.0000000000000002E-2"/>
        <c:minorUnit val="1.0000000000000002E-2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14657276287408375"/>
          <c:y val="0.66842707378233557"/>
          <c:w val="0.33148922727391922"/>
          <c:h val="0.17308358591753731"/>
        </c:manualLayout>
      </c:layout>
      <c:overlay val="0"/>
      <c:spPr>
        <a:noFill/>
        <a:ln w="25400">
          <a:solidFill>
            <a:srgbClr val="FFFFFF"/>
          </a:solidFill>
          <a:prstDash val="solid"/>
        </a:ln>
      </c:spPr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20698417834313"/>
          <c:y val="7.9524469644135662E-2"/>
          <c:w val="0.82359602056342163"/>
          <c:h val="0.78589557074674166"/>
        </c:manualLayout>
      </c:layout>
      <c:scatterChart>
        <c:scatterStyle val="smoothMarker"/>
        <c:varyColors val="0"/>
        <c:ser>
          <c:idx val="4"/>
          <c:order val="0"/>
          <c:tx>
            <c:v>Dislocation</c:v>
          </c:tx>
          <c:spPr>
            <a:ln w="15875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'THA dislocation'!$H$4:$H$451</c:f>
              <c:numCache>
                <c:formatCode>0.00000</c:formatCode>
                <c:ptCount val="448"/>
                <c:pt idx="0" formatCode="0.00">
                  <c:v>0</c:v>
                </c:pt>
                <c:pt idx="1">
                  <c:v>2.7378507871321013E-3</c:v>
                </c:pt>
                <c:pt idx="2">
                  <c:v>2.7378507871321013E-3</c:v>
                </c:pt>
                <c:pt idx="4">
                  <c:v>1.56E-3</c:v>
                </c:pt>
                <c:pt idx="5">
                  <c:v>1.5609552057274769E-3</c:v>
                </c:pt>
                <c:pt idx="6">
                  <c:v>1.56E-3</c:v>
                </c:pt>
                <c:pt idx="7">
                  <c:v>1.3689253935660506E-2</c:v>
                </c:pt>
                <c:pt idx="8">
                  <c:v>1.3690000000000001E-2</c:v>
                </c:pt>
                <c:pt idx="9">
                  <c:v>1.4748269830411109E-2</c:v>
                </c:pt>
                <c:pt idx="10">
                  <c:v>2.0230000000000001E-2</c:v>
                </c:pt>
                <c:pt idx="11">
                  <c:v>2.0233477831010666E-2</c:v>
                </c:pt>
                <c:pt idx="12">
                  <c:v>2.190280629705681E-2</c:v>
                </c:pt>
                <c:pt idx="13">
                  <c:v>3.6671990265413672E-2</c:v>
                </c:pt>
                <c:pt idx="14">
                  <c:v>3.6671990265413672E-2</c:v>
                </c:pt>
                <c:pt idx="15">
                  <c:v>3.6732831394015716E-2</c:v>
                </c:pt>
                <c:pt idx="16">
                  <c:v>3.6732831394015716E-2</c:v>
                </c:pt>
                <c:pt idx="17">
                  <c:v>5.2019164955509928E-2</c:v>
                </c:pt>
                <c:pt idx="18">
                  <c:v>5.7494866529774126E-2</c:v>
                </c:pt>
                <c:pt idx="19">
                  <c:v>5.7494866529774126E-2</c:v>
                </c:pt>
                <c:pt idx="20">
                  <c:v>6.12784242147714E-2</c:v>
                </c:pt>
                <c:pt idx="21">
                  <c:v>6.12784242147714E-2</c:v>
                </c:pt>
                <c:pt idx="22" formatCode="0.00">
                  <c:v>6.8446269678302529E-2</c:v>
                </c:pt>
                <c:pt idx="23" formatCode="0.00">
                  <c:v>0.10764316678074112</c:v>
                </c:pt>
                <c:pt idx="24" formatCode="0.00">
                  <c:v>0.14058483534869926</c:v>
                </c:pt>
                <c:pt idx="25" formatCode="0.00">
                  <c:v>0.16</c:v>
                </c:pt>
                <c:pt idx="26" formatCode="0.00">
                  <c:v>0.16153319644079397</c:v>
                </c:pt>
                <c:pt idx="27" formatCode="0.00">
                  <c:v>0.20639782492965819</c:v>
                </c:pt>
                <c:pt idx="28" formatCode="0.00">
                  <c:v>0.26830937713894593</c:v>
                </c:pt>
                <c:pt idx="29" formatCode="0.00">
                  <c:v>0.28999999999999998</c:v>
                </c:pt>
                <c:pt idx="30" formatCode="0.00">
                  <c:v>0.29021218343600275</c:v>
                </c:pt>
                <c:pt idx="31" formatCode="0.00">
                  <c:v>0.3</c:v>
                </c:pt>
                <c:pt idx="32" formatCode="0.00">
                  <c:v>0.41889117043121149</c:v>
                </c:pt>
                <c:pt idx="33" formatCode="0.00">
                  <c:v>0.45516769336071183</c:v>
                </c:pt>
                <c:pt idx="34" formatCode="0.00">
                  <c:v>0.47638603696098564</c:v>
                </c:pt>
                <c:pt idx="35" formatCode="0.00">
                  <c:v>0.48186173853524983</c:v>
                </c:pt>
                <c:pt idx="36" formatCode="0.00">
                  <c:v>0.49</c:v>
                </c:pt>
                <c:pt idx="37" formatCode="0.00">
                  <c:v>0.68446269678302529</c:v>
                </c:pt>
                <c:pt idx="38" formatCode="0.00">
                  <c:v>0.71578256901665394</c:v>
                </c:pt>
                <c:pt idx="39" formatCode="0.00">
                  <c:v>0.92265571526351808</c:v>
                </c:pt>
                <c:pt idx="40" formatCode="0.00">
                  <c:v>0.93634496919917864</c:v>
                </c:pt>
                <c:pt idx="41" formatCode="0.00">
                  <c:v>0.96</c:v>
                </c:pt>
                <c:pt idx="42" formatCode="0.00">
                  <c:v>0.96215491672371189</c:v>
                </c:pt>
                <c:pt idx="43" formatCode="0.00">
                  <c:v>0.98015058179329229</c:v>
                </c:pt>
                <c:pt idx="44" formatCode="0.00">
                  <c:v>1.0704996577686516</c:v>
                </c:pt>
                <c:pt idx="45" formatCode="0.00">
                  <c:v>1.123629173321159</c:v>
                </c:pt>
                <c:pt idx="46" formatCode="0.00">
                  <c:v>1.18</c:v>
                </c:pt>
                <c:pt idx="47" formatCode="0.00">
                  <c:v>1.19</c:v>
                </c:pt>
                <c:pt idx="48" formatCode="0.00">
                  <c:v>1.1919917864476386</c:v>
                </c:pt>
                <c:pt idx="49" formatCode="0.00">
                  <c:v>1.2</c:v>
                </c:pt>
                <c:pt idx="50" formatCode="0.00">
                  <c:v>1.3497604380561259</c:v>
                </c:pt>
                <c:pt idx="51" formatCode="0.00">
                  <c:v>1.44</c:v>
                </c:pt>
                <c:pt idx="52" formatCode="0.00">
                  <c:v>1.45</c:v>
                </c:pt>
                <c:pt idx="53" formatCode="0.00">
                  <c:v>1.4537987679671458</c:v>
                </c:pt>
                <c:pt idx="54" formatCode="0.00">
                  <c:v>1.4742756103125647</c:v>
                </c:pt>
                <c:pt idx="55" formatCode="0.00">
                  <c:v>1.52</c:v>
                </c:pt>
                <c:pt idx="56" formatCode="0.00">
                  <c:v>1.53</c:v>
                </c:pt>
                <c:pt idx="57" formatCode="0.00">
                  <c:v>1.5347935204198104</c:v>
                </c:pt>
                <c:pt idx="58" formatCode="0.00">
                  <c:v>1.5770020533880904</c:v>
                </c:pt>
                <c:pt idx="59" formatCode="0.00">
                  <c:v>1.6563997262149213</c:v>
                </c:pt>
                <c:pt idx="60" formatCode="0.00">
                  <c:v>1.7015457449235749</c:v>
                </c:pt>
                <c:pt idx="61" formatCode="0.00">
                  <c:v>1.900950642634428</c:v>
                </c:pt>
                <c:pt idx="62" formatCode="0.00">
                  <c:v>1.9450471518746664</c:v>
                </c:pt>
                <c:pt idx="63" formatCode="0.00">
                  <c:v>1.9701403148528405</c:v>
                </c:pt>
                <c:pt idx="64" formatCode="0.00">
                  <c:v>1.972207011940075</c:v>
                </c:pt>
                <c:pt idx="65" formatCode="0.00">
                  <c:v>1.9805460491292055</c:v>
                </c:pt>
                <c:pt idx="66" formatCode="0.00">
                  <c:v>1.986683397977032</c:v>
                </c:pt>
                <c:pt idx="67" formatCode="0.00">
                  <c:v>2.0022815423226166</c:v>
                </c:pt>
                <c:pt idx="68" formatCode="0.00">
                  <c:v>2.019438740588634</c:v>
                </c:pt>
                <c:pt idx="69" formatCode="0.00">
                  <c:v>2.0240930869267704</c:v>
                </c:pt>
                <c:pt idx="70" formatCode="0.00">
                  <c:v>2.0278005932010053</c:v>
                </c:pt>
                <c:pt idx="71" formatCode="0.00">
                  <c:v>2.0517529850178811</c:v>
                </c:pt>
                <c:pt idx="72" formatCode="0.00">
                  <c:v>2.0685432352270108</c:v>
                </c:pt>
                <c:pt idx="73" formatCode="0.00">
                  <c:v>2.0709502623773619</c:v>
                </c:pt>
                <c:pt idx="74" formatCode="0.00">
                  <c:v>2.1108829568788501</c:v>
                </c:pt>
                <c:pt idx="75" formatCode="0.00">
                  <c:v>2.1117993763784311</c:v>
                </c:pt>
                <c:pt idx="76" formatCode="0.00">
                  <c:v>2.1120788653129452</c:v>
                </c:pt>
                <c:pt idx="77" formatCode="0.00">
                  <c:v>2.1257624153928005</c:v>
                </c:pt>
                <c:pt idx="78" formatCode="0.00">
                  <c:v>2.1288995360863963</c:v>
                </c:pt>
                <c:pt idx="79" formatCode="0.00">
                  <c:v>2.1875427789185489</c:v>
                </c:pt>
                <c:pt idx="80" formatCode="0.00">
                  <c:v>2.2002889953608578</c:v>
                </c:pt>
                <c:pt idx="81" formatCode="0.00">
                  <c:v>2.2191326336603567</c:v>
                </c:pt>
                <c:pt idx="82" formatCode="0.00">
                  <c:v>2.2218514715947979</c:v>
                </c:pt>
                <c:pt idx="83" formatCode="0.00">
                  <c:v>2.2303483154612587</c:v>
                </c:pt>
                <c:pt idx="84" formatCode="0.00">
                  <c:v>2.2459502623773737</c:v>
                </c:pt>
                <c:pt idx="85" formatCode="0.00">
                  <c:v>2.2762643547037738</c:v>
                </c:pt>
                <c:pt idx="86" formatCode="0.00">
                  <c:v>2.2900410677618068</c:v>
                </c:pt>
                <c:pt idx="87" formatCode="0.00">
                  <c:v>2.3391683778234045</c:v>
                </c:pt>
                <c:pt idx="88" formatCode="0.00">
                  <c:v>2.3560727051486783</c:v>
                </c:pt>
                <c:pt idx="89" formatCode="0.00">
                  <c:v>2.3589683626131208</c:v>
                </c:pt>
                <c:pt idx="90" formatCode="0.00">
                  <c:v>2.3990417522245036</c:v>
                </c:pt>
                <c:pt idx="91" formatCode="0.00">
                  <c:v>2.4055156285649164</c:v>
                </c:pt>
                <c:pt idx="92" formatCode="0.00">
                  <c:v>2.4767035516008815</c:v>
                </c:pt>
                <c:pt idx="93" formatCode="0.00">
                  <c:v>2.5306772378127569</c:v>
                </c:pt>
                <c:pt idx="94" formatCode="0.00">
                  <c:v>2.5416533576697811</c:v>
                </c:pt>
                <c:pt idx="95" formatCode="0.00">
                  <c:v>2.5419214388926852</c:v>
                </c:pt>
                <c:pt idx="96" formatCode="0.00">
                  <c:v>2.5500798539812846</c:v>
                </c:pt>
                <c:pt idx="97" formatCode="0.00">
                  <c:v>2.5689729256977754</c:v>
                </c:pt>
                <c:pt idx="98" formatCode="0.00">
                  <c:v>2.5776922199406784</c:v>
                </c:pt>
                <c:pt idx="99" formatCode="0.00">
                  <c:v>2.5872689938398357</c:v>
                </c:pt>
                <c:pt idx="100" formatCode="0.00">
                  <c:v>2.5930869267624916</c:v>
                </c:pt>
                <c:pt idx="101" formatCode="0.00">
                  <c:v>2.5934101452581921</c:v>
                </c:pt>
                <c:pt idx="102" formatCode="0.00">
                  <c:v>2.5945090881435795</c:v>
                </c:pt>
                <c:pt idx="103" formatCode="0.00">
                  <c:v>2.6268803711308784</c:v>
                </c:pt>
                <c:pt idx="104" formatCode="0.00">
                  <c:v>2.6459065328161833</c:v>
                </c:pt>
                <c:pt idx="105" formatCode="0.00">
                  <c:v>2.6817799832686902</c:v>
                </c:pt>
                <c:pt idx="106" formatCode="0.00">
                  <c:v>2.6873146246862811</c:v>
                </c:pt>
                <c:pt idx="107" formatCode="0.00">
                  <c:v>2.6940451745379876</c:v>
                </c:pt>
                <c:pt idx="108" formatCode="0.00">
                  <c:v>2.7227640885238489</c:v>
                </c:pt>
                <c:pt idx="109" formatCode="0.00">
                  <c:v>2.7252851927903237</c:v>
                </c:pt>
                <c:pt idx="110" formatCode="0.00">
                  <c:v>2.7444368393033627</c:v>
                </c:pt>
                <c:pt idx="111" formatCode="0.00">
                  <c:v>2.799460034983654</c:v>
                </c:pt>
                <c:pt idx="112" formatCode="0.00">
                  <c:v>2.8156894060384796</c:v>
                </c:pt>
                <c:pt idx="113" formatCode="0.00">
                  <c:v>2.8485911476157817</c:v>
                </c:pt>
                <c:pt idx="114" formatCode="0.00">
                  <c:v>2.8703570613734937</c:v>
                </c:pt>
                <c:pt idx="115" formatCode="0.00">
                  <c:v>2.9031580348315371</c:v>
                </c:pt>
                <c:pt idx="116" formatCode="0.00">
                  <c:v>2.9084816335842962</c:v>
                </c:pt>
                <c:pt idx="117" formatCode="0.00">
                  <c:v>2.9198399117803686</c:v>
                </c:pt>
                <c:pt idx="118" formatCode="0.00">
                  <c:v>2.9251920298121536</c:v>
                </c:pt>
                <c:pt idx="119" formatCode="0.00">
                  <c:v>2.9256255228534482</c:v>
                </c:pt>
                <c:pt idx="120" formatCode="0.00">
                  <c:v>2.9859799224275583</c:v>
                </c:pt>
                <c:pt idx="121" formatCode="0.00">
                  <c:v>3.0484162293710635</c:v>
                </c:pt>
                <c:pt idx="122" formatCode="0.00">
                  <c:v>3.0567799832686902</c:v>
                </c:pt>
                <c:pt idx="123" formatCode="0.00">
                  <c:v>3.0592022207012017</c:v>
                </c:pt>
                <c:pt idx="124" formatCode="0.00">
                  <c:v>3.0864324283215474</c:v>
                </c:pt>
                <c:pt idx="125" formatCode="0.00">
                  <c:v>3.176779603011632</c:v>
                </c:pt>
                <c:pt idx="126" formatCode="0.00">
                  <c:v>3.2292341622937113</c:v>
                </c:pt>
                <c:pt idx="127" formatCode="0.00">
                  <c:v>3.2347897178492682</c:v>
                </c:pt>
                <c:pt idx="128" formatCode="0.00">
                  <c:v>3.2484371435090176</c:v>
                </c:pt>
                <c:pt idx="129" formatCode="0.00">
                  <c:v>3.2487299414404172</c:v>
                </c:pt>
                <c:pt idx="130" formatCode="0.00">
                  <c:v>3.2947182295231645</c:v>
                </c:pt>
                <c:pt idx="131" formatCode="0.00">
                  <c:v>3.3197600577990718</c:v>
                </c:pt>
                <c:pt idx="132" formatCode="0.00">
                  <c:v>3.3364324283215474</c:v>
                </c:pt>
                <c:pt idx="133" formatCode="0.00">
                  <c:v>3.3933512054148571</c:v>
                </c:pt>
                <c:pt idx="134" formatCode="0.00">
                  <c:v>3.4094303749334531</c:v>
                </c:pt>
                <c:pt idx="135" formatCode="0.00">
                  <c:v>3.4262206251426028</c:v>
                </c:pt>
                <c:pt idx="136" formatCode="0.00">
                  <c:v>3.4289660810707954</c:v>
                </c:pt>
                <c:pt idx="137" formatCode="0.00">
                  <c:v>3.4579055441478439</c:v>
                </c:pt>
                <c:pt idx="138" formatCode="0.00">
                  <c:v>3.4700547570157427</c:v>
                </c:pt>
                <c:pt idx="139" formatCode="0.00">
                  <c:v>3.4907597535934292</c:v>
                </c:pt>
                <c:pt idx="140" formatCode="0.00">
                  <c:v>3.4919005247547275</c:v>
                </c:pt>
                <c:pt idx="141" formatCode="0.00">
                  <c:v>3.4922161381093679</c:v>
                </c:pt>
                <c:pt idx="142" formatCode="0.00">
                  <c:v>3.5520324739523952</c:v>
                </c:pt>
                <c:pt idx="143" formatCode="0.00">
                  <c:v>3.557608943645898</c:v>
                </c:pt>
                <c:pt idx="144" formatCode="0.00">
                  <c:v>3.587788044718228</c:v>
                </c:pt>
                <c:pt idx="145" formatCode="0.00">
                  <c:v>3.6112251882272415</c:v>
                </c:pt>
                <c:pt idx="146" formatCode="0.00">
                  <c:v>3.6698608259183141</c:v>
                </c:pt>
                <c:pt idx="147" formatCode="0.00">
                  <c:v>3.6835709939919403</c:v>
                </c:pt>
                <c:pt idx="148" formatCode="0.00">
                  <c:v>3.7</c:v>
                </c:pt>
                <c:pt idx="149" formatCode="0.00">
                  <c:v>3.7027530610692807</c:v>
                </c:pt>
                <c:pt idx="150" formatCode="0.00">
                  <c:v>3.7109304890105705</c:v>
                </c:pt>
                <c:pt idx="151" formatCode="0.00">
                  <c:v>3.7137805156285717</c:v>
                </c:pt>
                <c:pt idx="152" formatCode="0.00">
                  <c:v>3.7193931097421804</c:v>
                </c:pt>
                <c:pt idx="153" formatCode="0.00">
                  <c:v>3.8068104038329911</c:v>
                </c:pt>
                <c:pt idx="154" formatCode="0.00">
                  <c:v>3.8576317590691307</c:v>
                </c:pt>
                <c:pt idx="155" formatCode="0.00">
                  <c:v>3.868583162217659</c:v>
                </c:pt>
                <c:pt idx="156" formatCode="0.00">
                  <c:v>3.8916362461023697</c:v>
                </c:pt>
                <c:pt idx="157" formatCode="0.00">
                  <c:v>3.8916875808046165</c:v>
                </c:pt>
                <c:pt idx="158" formatCode="0.00">
                  <c:v>3.9216841584911406</c:v>
                </c:pt>
                <c:pt idx="159" formatCode="0.00">
                  <c:v>4.0012453418510869</c:v>
                </c:pt>
                <c:pt idx="160" formatCode="0.00">
                  <c:v>4.0199999999999996</c:v>
                </c:pt>
                <c:pt idx="161" formatCode="0.00">
                  <c:v>4.0164271047227924</c:v>
                </c:pt>
                <c:pt idx="162" formatCode="0.00">
                  <c:v>4.0398604456612759</c:v>
                </c:pt>
                <c:pt idx="163" formatCode="0.00">
                  <c:v>4.0422370522473257</c:v>
                </c:pt>
                <c:pt idx="164" formatCode="0.00">
                  <c:v>4.0520191649555102</c:v>
                </c:pt>
                <c:pt idx="165" formatCode="0.00">
                  <c:v>4.0805384439881296</c:v>
                </c:pt>
                <c:pt idx="166" formatCode="0.00">
                  <c:v>4.1050441098182286</c:v>
                </c:pt>
                <c:pt idx="167" formatCode="0.00">
                  <c:v>4.1298539812913582</c:v>
                </c:pt>
                <c:pt idx="168" formatCode="0.00">
                  <c:v>4.2693360711841208</c:v>
                </c:pt>
                <c:pt idx="169" formatCode="0.00">
                  <c:v>4.2737850787132103</c:v>
                </c:pt>
                <c:pt idx="170" formatCode="0.00">
                  <c:v>4.2765229295003424</c:v>
                </c:pt>
                <c:pt idx="171" formatCode="0.00">
                  <c:v>4.3513480112556042</c:v>
                </c:pt>
                <c:pt idx="172" formatCode="0.00">
                  <c:v>4.3677656095520616</c:v>
                </c:pt>
                <c:pt idx="173" formatCode="0.00">
                  <c:v>4.3844113620807663</c:v>
                </c:pt>
                <c:pt idx="174" formatCode="0.00">
                  <c:v>4.5458970263898442</c:v>
                </c:pt>
                <c:pt idx="175" formatCode="0.00">
                  <c:v>4.5952353791162741</c:v>
                </c:pt>
                <c:pt idx="176" formatCode="0.00">
                  <c:v>4.6171153699901097</c:v>
                </c:pt>
                <c:pt idx="177" formatCode="0.00">
                  <c:v>4.64491025933531</c:v>
                </c:pt>
                <c:pt idx="178" formatCode="0.00">
                  <c:v>4.646132785763176</c:v>
                </c:pt>
                <c:pt idx="179" formatCode="0.00">
                  <c:v>4.6926762491444221</c:v>
                </c:pt>
                <c:pt idx="180" formatCode="0.00">
                  <c:v>4.6997490303445195</c:v>
                </c:pt>
                <c:pt idx="181" formatCode="0.00">
                  <c:v>4.8358316221765874</c:v>
                </c:pt>
                <c:pt idx="182" formatCode="0.00">
                  <c:v>4.9350406875047446</c:v>
                </c:pt>
                <c:pt idx="183" formatCode="0.00">
                  <c:v>4.9947562552285332</c:v>
                </c:pt>
                <c:pt idx="184" formatCode="0.00">
                  <c:v>5.0157426420260096</c:v>
                </c:pt>
                <c:pt idx="185" formatCode="0.00">
                  <c:v>5.0497851547646295</c:v>
                </c:pt>
                <c:pt idx="186" formatCode="0.00">
                  <c:v>5.0554814054300614</c:v>
                </c:pt>
                <c:pt idx="187" formatCode="0.00">
                  <c:v>5.0776009582477757</c:v>
                </c:pt>
                <c:pt idx="188" formatCode="0.00">
                  <c:v>5.1261902045782897</c:v>
                </c:pt>
                <c:pt idx="189" formatCode="0.00">
                  <c:v>5.1289052399422017</c:v>
                </c:pt>
                <c:pt idx="190" formatCode="0.00">
                  <c:v>5.131608867594502</c:v>
                </c:pt>
                <c:pt idx="191" formatCode="0.00">
                  <c:v>5.1514487793748547</c:v>
                </c:pt>
                <c:pt idx="192" formatCode="0.00">
                  <c:v>5.1728135219408289</c:v>
                </c:pt>
                <c:pt idx="193" formatCode="0.00">
                  <c:v>5.1865826298577815</c:v>
                </c:pt>
                <c:pt idx="194" formatCode="0.00">
                  <c:v>5.2193778994600395</c:v>
                </c:pt>
                <c:pt idx="195" formatCode="0.00">
                  <c:v>5.2659707962582774</c:v>
                </c:pt>
                <c:pt idx="196" formatCode="0.00">
                  <c:v>5.3043007072781263</c:v>
                </c:pt>
                <c:pt idx="197" formatCode="0.00">
                  <c:v>5.3114305270362765</c:v>
                </c:pt>
                <c:pt idx="198" formatCode="0.00">
                  <c:v>5.3141683778234086</c:v>
                </c:pt>
                <c:pt idx="199" formatCode="0.00">
                  <c:v>5.3240417522244954</c:v>
                </c:pt>
                <c:pt idx="200" formatCode="0.00">
                  <c:v>5.4017796030116356</c:v>
                </c:pt>
                <c:pt idx="201" formatCode="0.00">
                  <c:v>5.4663472507415083</c:v>
                </c:pt>
                <c:pt idx="202" formatCode="0.00">
                  <c:v>5.5181097421857244</c:v>
                </c:pt>
                <c:pt idx="203" formatCode="0.00">
                  <c:v>5.5341851091337704</c:v>
                </c:pt>
                <c:pt idx="204" formatCode="0.00">
                  <c:v>5.5346604304509759</c:v>
                </c:pt>
                <c:pt idx="205" formatCode="0.00">
                  <c:v>5.6</c:v>
                </c:pt>
                <c:pt idx="206" formatCode="0.00">
                  <c:v>5.61</c:v>
                </c:pt>
                <c:pt idx="207" formatCode="0.00">
                  <c:v>5.6113963039014374</c:v>
                </c:pt>
                <c:pt idx="208" formatCode="0.00">
                  <c:v>5.6136759449387794</c:v>
                </c:pt>
                <c:pt idx="209" formatCode="0.00">
                  <c:v>5.62</c:v>
                </c:pt>
                <c:pt idx="210" formatCode="0.00">
                  <c:v>5.6728268309377139</c:v>
                </c:pt>
                <c:pt idx="211" formatCode="0.00">
                  <c:v>5.6904517453798764</c:v>
                </c:pt>
                <c:pt idx="212" formatCode="0.00">
                  <c:v>5.7068427256825629</c:v>
                </c:pt>
                <c:pt idx="213" formatCode="0.00">
                  <c:v>5.712164423150047</c:v>
                </c:pt>
                <c:pt idx="214" formatCode="0.00">
                  <c:v>5.723039774887833</c:v>
                </c:pt>
                <c:pt idx="215" formatCode="0.00">
                  <c:v>5.7335576849950467</c:v>
                </c:pt>
                <c:pt idx="216" formatCode="0.00">
                  <c:v>5.8052323370598478</c:v>
                </c:pt>
                <c:pt idx="217" formatCode="0.00">
                  <c:v>5.8151950718685832</c:v>
                </c:pt>
                <c:pt idx="218" formatCode="0.00">
                  <c:v>5.8156133546277369</c:v>
                </c:pt>
                <c:pt idx="219" formatCode="0.00">
                  <c:v>5.827530610692838</c:v>
                </c:pt>
                <c:pt idx="220" formatCode="0.00">
                  <c:v>5.8303178948969423</c:v>
                </c:pt>
                <c:pt idx="221" formatCode="0.00">
                  <c:v>5.8305726671229801</c:v>
                </c:pt>
                <c:pt idx="222" formatCode="0.00">
                  <c:v>5.8672142368240934</c:v>
                </c:pt>
                <c:pt idx="223" formatCode="0.00">
                  <c:v>5.8702677009658455</c:v>
                </c:pt>
                <c:pt idx="224" formatCode="0.00">
                  <c:v>5.8923777473572043</c:v>
                </c:pt>
                <c:pt idx="225" formatCode="0.00">
                  <c:v>5.898897254544079</c:v>
                </c:pt>
                <c:pt idx="226" formatCode="0.00">
                  <c:v>5.9508821963647378</c:v>
                </c:pt>
                <c:pt idx="227" formatCode="0.00">
                  <c:v>5.9585158567191394</c:v>
                </c:pt>
                <c:pt idx="228" formatCode="0.00">
                  <c:v>5.9613069434937938</c:v>
                </c:pt>
                <c:pt idx="229" formatCode="0.00">
                  <c:v>5.9639516313027672</c:v>
                </c:pt>
                <c:pt idx="230" formatCode="0.00">
                  <c:v>5.9639877557228731</c:v>
                </c:pt>
                <c:pt idx="231" formatCode="0.00">
                  <c:v>5.9721328618145879</c:v>
                </c:pt>
                <c:pt idx="232" formatCode="0.00">
                  <c:v>6.06</c:v>
                </c:pt>
                <c:pt idx="233" formatCode="0.00">
                  <c:v>6.07</c:v>
                </c:pt>
                <c:pt idx="234" formatCode="0.00">
                  <c:v>6.0654802646589028</c:v>
                </c:pt>
                <c:pt idx="235" formatCode="0.00">
                  <c:v>6.1011730930108783</c:v>
                </c:pt>
                <c:pt idx="236" formatCode="0.00">
                  <c:v>6.1472564453570584</c:v>
                </c:pt>
                <c:pt idx="237" formatCode="0.00">
                  <c:v>6.1664537227165592</c:v>
                </c:pt>
                <c:pt idx="238" formatCode="0.00">
                  <c:v>6.1884268765685535</c:v>
                </c:pt>
                <c:pt idx="239" formatCode="0.00">
                  <c:v>6.2137881207696317</c:v>
                </c:pt>
                <c:pt idx="240" formatCode="0.00">
                  <c:v>6.2192999467640222</c:v>
                </c:pt>
                <c:pt idx="241" formatCode="0.00">
                  <c:v>6.2319491976576229</c:v>
                </c:pt>
                <c:pt idx="242" formatCode="0.00">
                  <c:v>6.5337991482241922</c:v>
                </c:pt>
                <c:pt idx="243" formatCode="0.00">
                  <c:v>6.6516332040459361</c:v>
                </c:pt>
                <c:pt idx="244" formatCode="0.00">
                  <c:v>6.7135428549699689</c:v>
                </c:pt>
                <c:pt idx="245" formatCode="0.00">
                  <c:v>6.7139801505817935</c:v>
                </c:pt>
                <c:pt idx="246" formatCode="0.00">
                  <c:v>6.7307399802266419</c:v>
                </c:pt>
                <c:pt idx="247" formatCode="0.00">
                  <c:v>6.8077040079093507</c:v>
                </c:pt>
                <c:pt idx="248" formatCode="0.00">
                  <c:v>6.8104133394174378</c:v>
                </c:pt>
                <c:pt idx="249" formatCode="0.00">
                  <c:v>6.8378964179785466</c:v>
                </c:pt>
                <c:pt idx="250" formatCode="0.00">
                  <c:v>6.8483059548254621</c:v>
                </c:pt>
                <c:pt idx="251" formatCode="0.00">
                  <c:v>6.8802190280629709</c:v>
                </c:pt>
                <c:pt idx="252" formatCode="0.00">
                  <c:v>6.9031485284052021</c:v>
                </c:pt>
                <c:pt idx="253" formatCode="0.00">
                  <c:v>6.9551581869343764</c:v>
                </c:pt>
                <c:pt idx="254" formatCode="0.00">
                  <c:v>6.9568788501026697</c:v>
                </c:pt>
                <c:pt idx="255" formatCode="0.00">
                  <c:v>7.0570385580652584</c:v>
                </c:pt>
                <c:pt idx="256" formatCode="0.00">
                  <c:v>7.0809358126093178</c:v>
                </c:pt>
                <c:pt idx="257" formatCode="0.00">
                  <c:v>7.1063864172180438</c:v>
                </c:pt>
                <c:pt idx="258" formatCode="0.00">
                  <c:v>7.1540041067761804</c:v>
                </c:pt>
                <c:pt idx="259" formatCode="0.00">
                  <c:v>7.1556011864020146</c:v>
                </c:pt>
                <c:pt idx="260" formatCode="0.00">
                  <c:v>7.1853182751540041</c:v>
                </c:pt>
                <c:pt idx="261" formatCode="0.00">
                  <c:v>7.202059091946162</c:v>
                </c:pt>
                <c:pt idx="262" formatCode="0.00">
                  <c:v>7.2070214464978388</c:v>
                </c:pt>
                <c:pt idx="263" formatCode="0.00">
                  <c:v>7.2425374553197939</c:v>
                </c:pt>
                <c:pt idx="264" formatCode="0.00">
                  <c:v>7.2453798767967141</c:v>
                </c:pt>
                <c:pt idx="265" formatCode="0.00">
                  <c:v>7.251207316145706</c:v>
                </c:pt>
                <c:pt idx="266" formatCode="0.00">
                  <c:v>7.2556943493801764</c:v>
                </c:pt>
                <c:pt idx="267" formatCode="0.00">
                  <c:v>7.2567723781276179</c:v>
                </c:pt>
                <c:pt idx="268" formatCode="0.00">
                  <c:v>7.2671058635637706</c:v>
                </c:pt>
                <c:pt idx="269" formatCode="0.00">
                  <c:v>7.2756673511293632</c:v>
                </c:pt>
                <c:pt idx="270" formatCode="0.00">
                  <c:v>7.2811278424214674</c:v>
                </c:pt>
                <c:pt idx="271" formatCode="0.00">
                  <c:v>7.2947752680812163</c:v>
                </c:pt>
                <c:pt idx="272" formatCode="0.00">
                  <c:v>7.3143566050650204</c:v>
                </c:pt>
                <c:pt idx="273" formatCode="0.00">
                  <c:v>7.3308236367784687</c:v>
                </c:pt>
                <c:pt idx="274" formatCode="0.00">
                  <c:v>7.3440470758232586</c:v>
                </c:pt>
                <c:pt idx="275" formatCode="0.00">
                  <c:v>7.3577173169062284</c:v>
                </c:pt>
                <c:pt idx="276" formatCode="0.00">
                  <c:v>7.3629933835272707</c:v>
                </c:pt>
                <c:pt idx="277" formatCode="0.00">
                  <c:v>7.3839835728952776</c:v>
                </c:pt>
                <c:pt idx="278" formatCode="0.00">
                  <c:v>7.4859685147159478</c:v>
                </c:pt>
                <c:pt idx="279" formatCode="0.00">
                  <c:v>7.5109514031485283</c:v>
                </c:pt>
                <c:pt idx="280" formatCode="0.00">
                  <c:v>7.5111966689482115</c:v>
                </c:pt>
                <c:pt idx="281" formatCode="0.00">
                  <c:v>7.5273785078713207</c:v>
                </c:pt>
                <c:pt idx="282" formatCode="0.00">
                  <c:v>7.5537303216974676</c:v>
                </c:pt>
                <c:pt idx="283" formatCode="0.00">
                  <c:v>7.5772644307551893</c:v>
                </c:pt>
                <c:pt idx="284" formatCode="0.00">
                  <c:v>7.5991235074910595</c:v>
                </c:pt>
                <c:pt idx="285" formatCode="0.00">
                  <c:v>7.6807551905087905</c:v>
                </c:pt>
                <c:pt idx="286" formatCode="0.00">
                  <c:v>7.7408358050041919</c:v>
                </c:pt>
                <c:pt idx="287" formatCode="0.00">
                  <c:v>7.7523385808806689</c:v>
                </c:pt>
                <c:pt idx="288" formatCode="0.00">
                  <c:v>7.7764088523842183</c:v>
                </c:pt>
                <c:pt idx="289" formatCode="0.00">
                  <c:v>7.8494182067077345</c:v>
                </c:pt>
                <c:pt idx="290" formatCode="0.00">
                  <c:v>7.9055441478439423</c:v>
                </c:pt>
                <c:pt idx="291" formatCode="0.00">
                  <c:v>7.9962354551676933</c:v>
                </c:pt>
                <c:pt idx="292" formatCode="0.00">
                  <c:v>8.0207049965776864</c:v>
                </c:pt>
                <c:pt idx="293" formatCode="0.00">
                  <c:v>8.0231006160164267</c:v>
                </c:pt>
                <c:pt idx="294" formatCode="0.00">
                  <c:v>8.1271009202220661</c:v>
                </c:pt>
                <c:pt idx="295" formatCode="0.00">
                  <c:v>8.1806981519507183</c:v>
                </c:pt>
                <c:pt idx="296" formatCode="0.00">
                  <c:v>8.247262149212867</c:v>
                </c:pt>
                <c:pt idx="297" formatCode="0.00">
                  <c:v>8.2554186630161919</c:v>
                </c:pt>
                <c:pt idx="298" formatCode="0.00">
                  <c:v>8.258555783709788</c:v>
                </c:pt>
                <c:pt idx="299" formatCode="0.00">
                  <c:v>8.3261464750171115</c:v>
                </c:pt>
                <c:pt idx="300" formatCode="0.00">
                  <c:v>8.3285420944558517</c:v>
                </c:pt>
                <c:pt idx="301" formatCode="0.00">
                  <c:v>8.3655030800821351</c:v>
                </c:pt>
                <c:pt idx="302" formatCode="0.00">
                  <c:v>8.4578104798844116</c:v>
                </c:pt>
                <c:pt idx="303" formatCode="0.00">
                  <c:v>8.5284052019164953</c:v>
                </c:pt>
                <c:pt idx="304" formatCode="0.00">
                  <c:v>8.6553159936116746</c:v>
                </c:pt>
                <c:pt idx="305" formatCode="0.00">
                  <c:v>8.7622062514259706</c:v>
                </c:pt>
                <c:pt idx="306" formatCode="0.00">
                  <c:v>8.7843942505133477</c:v>
                </c:pt>
                <c:pt idx="307" formatCode="0.00">
                  <c:v>8.8197809719370373</c:v>
                </c:pt>
                <c:pt idx="308" formatCode="0.00">
                  <c:v>8.9156399726214914</c:v>
                </c:pt>
                <c:pt idx="309" formatCode="0.00">
                  <c:v>8.9236158643242849</c:v>
                </c:pt>
                <c:pt idx="310" formatCode="0.00">
                  <c:v>8.9427142748498021</c:v>
                </c:pt>
                <c:pt idx="311" formatCode="0.00">
                  <c:v>9.0086698608259113</c:v>
                </c:pt>
                <c:pt idx="312" formatCode="0.00">
                  <c:v>9.216632443531827</c:v>
                </c:pt>
                <c:pt idx="313" formatCode="0.00">
                  <c:v>9.222123355388252</c:v>
                </c:pt>
                <c:pt idx="314" formatCode="0.00">
                  <c:v>9.3130276066621107</c:v>
                </c:pt>
                <c:pt idx="315" formatCode="0.00">
                  <c:v>9.3853524982888441</c:v>
                </c:pt>
                <c:pt idx="316" formatCode="0.00">
                  <c:v>9.504277891854894</c:v>
                </c:pt>
                <c:pt idx="317" formatCode="0.00">
                  <c:v>9.5222450376454475</c:v>
                </c:pt>
                <c:pt idx="318" formatCode="0.00">
                  <c:v>9.5660506502395624</c:v>
                </c:pt>
                <c:pt idx="319" formatCode="0.00">
                  <c:v>9.636036960985626</c:v>
                </c:pt>
                <c:pt idx="320" formatCode="0.00">
                  <c:v>9.7286105407255299</c:v>
                </c:pt>
                <c:pt idx="321" formatCode="0.00">
                  <c:v>9.9555099247091032</c:v>
                </c:pt>
                <c:pt idx="322" formatCode="0.00">
                  <c:v>10.005247547341996</c:v>
                </c:pt>
                <c:pt idx="323" formatCode="0.00">
                  <c:v>10.012320328542094</c:v>
                </c:pt>
                <c:pt idx="324" formatCode="0.00">
                  <c:v>10.035820214464986</c:v>
                </c:pt>
                <c:pt idx="325" formatCode="0.00">
                  <c:v>10.092630618297976</c:v>
                </c:pt>
                <c:pt idx="326" formatCode="0.00">
                  <c:v>10.23842117271276</c:v>
                </c:pt>
                <c:pt idx="327" formatCode="0.00">
                  <c:v>10.253251197809719</c:v>
                </c:pt>
                <c:pt idx="328" formatCode="0.00">
                  <c:v>10.340862422997947</c:v>
                </c:pt>
                <c:pt idx="329" formatCode="0.00">
                  <c:v>10.381930184804927</c:v>
                </c:pt>
                <c:pt idx="330" formatCode="0.00">
                  <c:v>10.403832991101986</c:v>
                </c:pt>
                <c:pt idx="331" formatCode="0.00">
                  <c:v>10.458590006844627</c:v>
                </c:pt>
                <c:pt idx="332" formatCode="0.00">
                  <c:v>10.472279260780287</c:v>
                </c:pt>
                <c:pt idx="333" formatCode="0.00">
                  <c:v>10.505133470225873</c:v>
                </c:pt>
                <c:pt idx="334" formatCode="0.00">
                  <c:v>10.518822724161533</c:v>
                </c:pt>
                <c:pt idx="335" formatCode="0.00">
                  <c:v>10.548939082819986</c:v>
                </c:pt>
                <c:pt idx="336" formatCode="0.00">
                  <c:v>10.565366187542779</c:v>
                </c:pt>
                <c:pt idx="337" formatCode="0.00">
                  <c:v>10.587268993839835</c:v>
                </c:pt>
                <c:pt idx="338" formatCode="0.00">
                  <c:v>10.606433949349761</c:v>
                </c:pt>
                <c:pt idx="339" formatCode="0.00">
                  <c:v>10.658453114305271</c:v>
                </c:pt>
                <c:pt idx="340" formatCode="0.00">
                  <c:v>10.732375085557837</c:v>
                </c:pt>
                <c:pt idx="341" formatCode="0.00">
                  <c:v>10.776180698151951</c:v>
                </c:pt>
                <c:pt idx="342" formatCode="0.00">
                  <c:v>10.976043805612594</c:v>
                </c:pt>
                <c:pt idx="343" formatCode="0.00">
                  <c:v>10.981519507186858</c:v>
                </c:pt>
                <c:pt idx="344" formatCode="0.00">
                  <c:v>11.055441478439425</c:v>
                </c:pt>
                <c:pt idx="345" formatCode="0.00">
                  <c:v>11.060917180013689</c:v>
                </c:pt>
                <c:pt idx="346" formatCode="0.00">
                  <c:v>11.203285420944558</c:v>
                </c:pt>
                <c:pt idx="347" formatCode="0.00">
                  <c:v>11.422313483915127</c:v>
                </c:pt>
                <c:pt idx="348" formatCode="0.00">
                  <c:v>11.425051334702259</c:v>
                </c:pt>
                <c:pt idx="349" formatCode="0.00">
                  <c:v>11.466119096509241</c:v>
                </c:pt>
                <c:pt idx="350" formatCode="0.00">
                  <c:v>11.471594798083505</c:v>
                </c:pt>
                <c:pt idx="351" formatCode="0.00">
                  <c:v>11.504449007529089</c:v>
                </c:pt>
                <c:pt idx="352" formatCode="0.00">
                  <c:v>11.553730321697467</c:v>
                </c:pt>
                <c:pt idx="353" formatCode="0.00">
                  <c:v>11.652292950034223</c:v>
                </c:pt>
                <c:pt idx="354" formatCode="0.00">
                  <c:v>11.690622861054072</c:v>
                </c:pt>
                <c:pt idx="355" formatCode="0.00">
                  <c:v>11.696098562628336</c:v>
                </c:pt>
                <c:pt idx="356" formatCode="0.00">
                  <c:v>11.767282683093772</c:v>
                </c:pt>
                <c:pt idx="357" formatCode="0.00">
                  <c:v>11.871321013004792</c:v>
                </c:pt>
                <c:pt idx="358" formatCode="0.00">
                  <c:v>11.926078028747433</c:v>
                </c:pt>
                <c:pt idx="359" formatCode="0.00">
                  <c:v>11.989048596851472</c:v>
                </c:pt>
                <c:pt idx="360" formatCode="0.00">
                  <c:v>12.046543463381246</c:v>
                </c:pt>
                <c:pt idx="361" formatCode="0.00">
                  <c:v>12.131416837782341</c:v>
                </c:pt>
                <c:pt idx="362" formatCode="0.00">
                  <c:v>12.323066392881588</c:v>
                </c:pt>
                <c:pt idx="363" formatCode="0.00">
                  <c:v>12.353182751540041</c:v>
                </c:pt>
                <c:pt idx="364" formatCode="0.00">
                  <c:v>12.353182751540041</c:v>
                </c:pt>
                <c:pt idx="365" formatCode="0.00">
                  <c:v>12.377823408624231</c:v>
                </c:pt>
                <c:pt idx="366" formatCode="0.00">
                  <c:v>12.377823408624231</c:v>
                </c:pt>
                <c:pt idx="367" formatCode="0.00">
                  <c:v>12.388774811772759</c:v>
                </c:pt>
                <c:pt idx="368" formatCode="0.00">
                  <c:v>12.476386036960985</c:v>
                </c:pt>
                <c:pt idx="369" formatCode="0.00">
                  <c:v>12.490075290896646</c:v>
                </c:pt>
                <c:pt idx="370" formatCode="0.00">
                  <c:v>12.495550992470911</c:v>
                </c:pt>
                <c:pt idx="371" formatCode="0.00">
                  <c:v>12.495550992470911</c:v>
                </c:pt>
                <c:pt idx="372" formatCode="0.00">
                  <c:v>12.511978097193703</c:v>
                </c:pt>
                <c:pt idx="373" formatCode="0.00">
                  <c:v>12.511978097193703</c:v>
                </c:pt>
                <c:pt idx="374" formatCode="0.00">
                  <c:v>12.580424366872005</c:v>
                </c:pt>
                <c:pt idx="375" formatCode="0.00">
                  <c:v>12.580424366872005</c:v>
                </c:pt>
                <c:pt idx="376" formatCode="0.00">
                  <c:v>12.750171115674195</c:v>
                </c:pt>
                <c:pt idx="377" formatCode="0.00">
                  <c:v>12.750171115674195</c:v>
                </c:pt>
                <c:pt idx="378" formatCode="0.00">
                  <c:v>12.815879534565367</c:v>
                </c:pt>
                <c:pt idx="379" formatCode="0.00">
                  <c:v>12.87</c:v>
                </c:pt>
                <c:pt idx="380" formatCode="0.00">
                  <c:v>12.9</c:v>
                </c:pt>
                <c:pt idx="381" formatCode="0.00">
                  <c:v>12.91</c:v>
                </c:pt>
                <c:pt idx="382" formatCode="0.00">
                  <c:v>12.92</c:v>
                </c:pt>
                <c:pt idx="383" formatCode="0.00">
                  <c:v>12.922655715263518</c:v>
                </c:pt>
                <c:pt idx="384" formatCode="0.00">
                  <c:v>12.930869267624914</c:v>
                </c:pt>
                <c:pt idx="385" formatCode="0.00">
                  <c:v>12.941820670773442</c:v>
                </c:pt>
                <c:pt idx="386" formatCode="0.00">
                  <c:v>12.952772073921972</c:v>
                </c:pt>
                <c:pt idx="387" formatCode="0.00">
                  <c:v>12.952772073921972</c:v>
                </c:pt>
                <c:pt idx="388" formatCode="0.00">
                  <c:v>13.037645448323067</c:v>
                </c:pt>
                <c:pt idx="389" formatCode="0.00">
                  <c:v>13.095140314852841</c:v>
                </c:pt>
                <c:pt idx="390" formatCode="0.00">
                  <c:v>13.166324435318275</c:v>
                </c:pt>
                <c:pt idx="391" formatCode="0.00">
                  <c:v>13.190965092402465</c:v>
                </c:pt>
                <c:pt idx="392" formatCode="0.00">
                  <c:v>13.196440793976729</c:v>
                </c:pt>
                <c:pt idx="393" formatCode="0.00">
                  <c:v>13.196440793976729</c:v>
                </c:pt>
                <c:pt idx="394" formatCode="0.00">
                  <c:v>13.267624914442163</c:v>
                </c:pt>
                <c:pt idx="395" formatCode="0.00">
                  <c:v>13.267624914442163</c:v>
                </c:pt>
                <c:pt idx="396" formatCode="0.00">
                  <c:v>13.319644079397673</c:v>
                </c:pt>
                <c:pt idx="397" formatCode="0.00">
                  <c:v>13.319644079397673</c:v>
                </c:pt>
                <c:pt idx="398" formatCode="0.00">
                  <c:v>13.374401095140314</c:v>
                </c:pt>
                <c:pt idx="399" formatCode="0.00">
                  <c:v>13.393566050650239</c:v>
                </c:pt>
                <c:pt idx="400" formatCode="0.00">
                  <c:v>13.407255304585901</c:v>
                </c:pt>
                <c:pt idx="401" formatCode="0.00">
                  <c:v>13.431895961670088</c:v>
                </c:pt>
                <c:pt idx="402" formatCode="0.00">
                  <c:v>13.467488021902806</c:v>
                </c:pt>
                <c:pt idx="403" formatCode="0.00">
                  <c:v>13.514031485284052</c:v>
                </c:pt>
                <c:pt idx="404" formatCode="0.00">
                  <c:v>13.623545516769337</c:v>
                </c:pt>
                <c:pt idx="405" formatCode="0.00">
                  <c:v>13.645448323066393</c:v>
                </c:pt>
                <c:pt idx="406" formatCode="0.00">
                  <c:v>13.661875427789186</c:v>
                </c:pt>
                <c:pt idx="407" formatCode="0.00">
                  <c:v>13.705681040383299</c:v>
                </c:pt>
                <c:pt idx="408" formatCode="0.00">
                  <c:v>13.705681040383299</c:v>
                </c:pt>
                <c:pt idx="409" formatCode="0.00">
                  <c:v>13.735797399041752</c:v>
                </c:pt>
                <c:pt idx="410" formatCode="0.00">
                  <c:v>13.760438056125942</c:v>
                </c:pt>
                <c:pt idx="411" formatCode="0.00">
                  <c:v>13.81245722108145</c:v>
                </c:pt>
                <c:pt idx="412" formatCode="0.00">
                  <c:v>13.839835728952773</c:v>
                </c:pt>
                <c:pt idx="413" formatCode="0.00">
                  <c:v>13.875427789185489</c:v>
                </c:pt>
                <c:pt idx="414" formatCode="0.00">
                  <c:v>13.902806297056811</c:v>
                </c:pt>
                <c:pt idx="415" formatCode="0.00">
                  <c:v>13.902806297056811</c:v>
                </c:pt>
                <c:pt idx="416" formatCode="0.00">
                  <c:v>13.95482546201232</c:v>
                </c:pt>
                <c:pt idx="417" formatCode="0.00">
                  <c:v>13.95482546201232</c:v>
                </c:pt>
                <c:pt idx="418" formatCode="0.00">
                  <c:v>13.971252566735114</c:v>
                </c:pt>
                <c:pt idx="419" formatCode="0.00">
                  <c:v>14.056125941136209</c:v>
                </c:pt>
                <c:pt idx="420" formatCode="0.00">
                  <c:v>14.105407255304586</c:v>
                </c:pt>
                <c:pt idx="421" formatCode="0.00">
                  <c:v>14.201232032854209</c:v>
                </c:pt>
                <c:pt idx="422" formatCode="0.00">
                  <c:v>14.245037645448322</c:v>
                </c:pt>
                <c:pt idx="423" formatCode="0.00">
                  <c:v>14.245037645448322</c:v>
                </c:pt>
                <c:pt idx="424" formatCode="0.00">
                  <c:v>14.286105407255304</c:v>
                </c:pt>
                <c:pt idx="425" formatCode="0.00">
                  <c:v>14.288843258042437</c:v>
                </c:pt>
                <c:pt idx="426" formatCode="0.00">
                  <c:v>14.288843258042437</c:v>
                </c:pt>
                <c:pt idx="427" formatCode="0.00">
                  <c:v>14.655715263518138</c:v>
                </c:pt>
                <c:pt idx="428" formatCode="0.00">
                  <c:v>14.655715263518138</c:v>
                </c:pt>
                <c:pt idx="429" formatCode="0.00">
                  <c:v>14.803559206023271</c:v>
                </c:pt>
                <c:pt idx="430" formatCode="0.00">
                  <c:v>14.880219028062971</c:v>
                </c:pt>
                <c:pt idx="431" formatCode="0.00">
                  <c:v>14.89390828199863</c:v>
                </c:pt>
                <c:pt idx="432" formatCode="0.00">
                  <c:v>14.945927446954141</c:v>
                </c:pt>
                <c:pt idx="433" formatCode="0.00">
                  <c:v>14.984257357973991</c:v>
                </c:pt>
                <c:pt idx="434" formatCode="0.00">
                  <c:v>15.039014373716633</c:v>
                </c:pt>
                <c:pt idx="435" formatCode="0.00">
                  <c:v>15.039014373716633</c:v>
                </c:pt>
                <c:pt idx="436" formatCode="0.00">
                  <c:v>15.041752224503764</c:v>
                </c:pt>
                <c:pt idx="437" formatCode="0.00">
                  <c:v>15.041752224503764</c:v>
                </c:pt>
                <c:pt idx="438" formatCode="0.00">
                  <c:v>15.071868583162217</c:v>
                </c:pt>
                <c:pt idx="439" formatCode="0.00">
                  <c:v>15.14031485284052</c:v>
                </c:pt>
                <c:pt idx="440" formatCode="0.00">
                  <c:v>15.14031485284052</c:v>
                </c:pt>
                <c:pt idx="441" formatCode="0.00">
                  <c:v>15.162217659137577</c:v>
                </c:pt>
                <c:pt idx="442" formatCode="0.00">
                  <c:v>15.197809719370294</c:v>
                </c:pt>
                <c:pt idx="443" formatCode="0.00">
                  <c:v>15.197809719370294</c:v>
                </c:pt>
                <c:pt idx="444" formatCode="0.00">
                  <c:v>15.236139630390143</c:v>
                </c:pt>
                <c:pt idx="445" formatCode="0.00">
                  <c:v>15.304585900068446</c:v>
                </c:pt>
                <c:pt idx="446" formatCode="0.00">
                  <c:v>15.331964407939767</c:v>
                </c:pt>
                <c:pt idx="447" formatCode="0.00">
                  <c:v>15.348391512662561</c:v>
                </c:pt>
              </c:numCache>
            </c:numRef>
          </c:xVal>
          <c:yVal>
            <c:numRef>
              <c:f>'THA dislocation'!$R$4:$R$451</c:f>
              <c:numCache>
                <c:formatCode>0.0000</c:formatCode>
                <c:ptCount val="4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2.421307506053294E-3</c:v>
                </c:pt>
                <c:pt idx="6">
                  <c:v>2.421307506053294E-3</c:v>
                </c:pt>
                <c:pt idx="7">
                  <c:v>2.421307506053294E-3</c:v>
                </c:pt>
                <c:pt idx="8">
                  <c:v>2.421307506053294E-3</c:v>
                </c:pt>
                <c:pt idx="9">
                  <c:v>4.8485062712453342E-3</c:v>
                </c:pt>
                <c:pt idx="10">
                  <c:v>4.8485062712453342E-3</c:v>
                </c:pt>
                <c:pt idx="11">
                  <c:v>7.2757050364373743E-3</c:v>
                </c:pt>
                <c:pt idx="12">
                  <c:v>7.2757050364373743E-3</c:v>
                </c:pt>
                <c:pt idx="13">
                  <c:v>7.2757050364373743E-3</c:v>
                </c:pt>
                <c:pt idx="14">
                  <c:v>9.708852818210767E-3</c:v>
                </c:pt>
                <c:pt idx="15">
                  <c:v>1.214200059998416E-2</c:v>
                </c:pt>
                <c:pt idx="16">
                  <c:v>1.4575148381757663E-2</c:v>
                </c:pt>
                <c:pt idx="17">
                  <c:v>1.4575148381757663E-2</c:v>
                </c:pt>
                <c:pt idx="18">
                  <c:v>1.7008296163531056E-2</c:v>
                </c:pt>
                <c:pt idx="19">
                  <c:v>1.7008296163531056E-2</c:v>
                </c:pt>
                <c:pt idx="20">
                  <c:v>1.9441443945304449E-2</c:v>
                </c:pt>
                <c:pt idx="21">
                  <c:v>1.9441443945304449E-2</c:v>
                </c:pt>
                <c:pt idx="22">
                  <c:v>1.9441443945304449E-2</c:v>
                </c:pt>
                <c:pt idx="23">
                  <c:v>1.9441443945304449E-2</c:v>
                </c:pt>
                <c:pt idx="24">
                  <c:v>1.9441443945304449E-2</c:v>
                </c:pt>
                <c:pt idx="25">
                  <c:v>1.9441443945304449E-2</c:v>
                </c:pt>
                <c:pt idx="26">
                  <c:v>2.1892840335441144E-2</c:v>
                </c:pt>
                <c:pt idx="27">
                  <c:v>2.1892840335441144E-2</c:v>
                </c:pt>
                <c:pt idx="28">
                  <c:v>2.1892840335441144E-2</c:v>
                </c:pt>
                <c:pt idx="29">
                  <c:v>2.1892840335441144E-2</c:v>
                </c:pt>
                <c:pt idx="30">
                  <c:v>2.4356586329558394E-2</c:v>
                </c:pt>
                <c:pt idx="31">
                  <c:v>2.4356586329558394E-2</c:v>
                </c:pt>
                <c:pt idx="32">
                  <c:v>2.4356586329558394E-2</c:v>
                </c:pt>
                <c:pt idx="33">
                  <c:v>2.4356586329558394E-2</c:v>
                </c:pt>
                <c:pt idx="34">
                  <c:v>2.4356586329558394E-2</c:v>
                </c:pt>
                <c:pt idx="35">
                  <c:v>2.6839139545004831E-2</c:v>
                </c:pt>
                <c:pt idx="36">
                  <c:v>2.6839139545004831E-2</c:v>
                </c:pt>
                <c:pt idx="37">
                  <c:v>2.6839139545004831E-2</c:v>
                </c:pt>
                <c:pt idx="38">
                  <c:v>2.6839139545004831E-2</c:v>
                </c:pt>
                <c:pt idx="39">
                  <c:v>2.6839139545004831E-2</c:v>
                </c:pt>
                <c:pt idx="40">
                  <c:v>2.6839139545004831E-2</c:v>
                </c:pt>
                <c:pt idx="41">
                  <c:v>2.6839139545004831E-2</c:v>
                </c:pt>
                <c:pt idx="42">
                  <c:v>2.9347286092569203E-2</c:v>
                </c:pt>
                <c:pt idx="43">
                  <c:v>2.9347286092569203E-2</c:v>
                </c:pt>
                <c:pt idx="44">
                  <c:v>2.9347286092569203E-2</c:v>
                </c:pt>
                <c:pt idx="45">
                  <c:v>2.9347286092569203E-2</c:v>
                </c:pt>
                <c:pt idx="46">
                  <c:v>2.9347286092569203E-2</c:v>
                </c:pt>
                <c:pt idx="47">
                  <c:v>2.9347286092569203E-2</c:v>
                </c:pt>
                <c:pt idx="48">
                  <c:v>3.187502753503646E-2</c:v>
                </c:pt>
                <c:pt idx="49">
                  <c:v>3.187502753503646E-2</c:v>
                </c:pt>
                <c:pt idx="50">
                  <c:v>3.187502753503646E-2</c:v>
                </c:pt>
                <c:pt idx="51">
                  <c:v>3.187502753503646E-2</c:v>
                </c:pt>
                <c:pt idx="52">
                  <c:v>3.187502753503646E-2</c:v>
                </c:pt>
                <c:pt idx="53">
                  <c:v>3.4409386101698636E-2</c:v>
                </c:pt>
                <c:pt idx="54">
                  <c:v>3.4409386101698636E-2</c:v>
                </c:pt>
                <c:pt idx="55">
                  <c:v>3.4409386101698636E-2</c:v>
                </c:pt>
                <c:pt idx="56">
                  <c:v>3.4409386101698636E-2</c:v>
                </c:pt>
                <c:pt idx="57">
                  <c:v>3.6950414033009915E-2</c:v>
                </c:pt>
                <c:pt idx="58">
                  <c:v>3.6950414033009915E-2</c:v>
                </c:pt>
                <c:pt idx="59">
                  <c:v>3.6950414033009915E-2</c:v>
                </c:pt>
                <c:pt idx="60">
                  <c:v>3.6950414033009915E-2</c:v>
                </c:pt>
                <c:pt idx="61">
                  <c:v>3.6950414033009915E-2</c:v>
                </c:pt>
                <c:pt idx="62">
                  <c:v>3.6950414033009915E-2</c:v>
                </c:pt>
                <c:pt idx="63">
                  <c:v>3.6950414033009915E-2</c:v>
                </c:pt>
                <c:pt idx="64">
                  <c:v>3.6950414033009915E-2</c:v>
                </c:pt>
                <c:pt idx="65">
                  <c:v>3.6950414033009915E-2</c:v>
                </c:pt>
                <c:pt idx="66">
                  <c:v>3.6950414033009915E-2</c:v>
                </c:pt>
                <c:pt idx="67">
                  <c:v>3.6950414033009915E-2</c:v>
                </c:pt>
                <c:pt idx="68">
                  <c:v>3.6950414033009915E-2</c:v>
                </c:pt>
                <c:pt idx="69">
                  <c:v>3.6950414033009915E-2</c:v>
                </c:pt>
                <c:pt idx="70">
                  <c:v>3.6950414033009915E-2</c:v>
                </c:pt>
                <c:pt idx="71">
                  <c:v>3.6950414033009915E-2</c:v>
                </c:pt>
                <c:pt idx="72">
                  <c:v>3.6950414033009915E-2</c:v>
                </c:pt>
                <c:pt idx="73">
                  <c:v>3.6950414033009915E-2</c:v>
                </c:pt>
                <c:pt idx="74">
                  <c:v>3.6950414033009915E-2</c:v>
                </c:pt>
                <c:pt idx="75">
                  <c:v>3.6950414033009915E-2</c:v>
                </c:pt>
                <c:pt idx="76">
                  <c:v>3.6950414033009915E-2</c:v>
                </c:pt>
                <c:pt idx="77">
                  <c:v>3.6950414033009915E-2</c:v>
                </c:pt>
                <c:pt idx="78">
                  <c:v>3.6950414033009915E-2</c:v>
                </c:pt>
                <c:pt idx="79">
                  <c:v>3.6950414033009915E-2</c:v>
                </c:pt>
                <c:pt idx="80">
                  <c:v>3.6950414033009915E-2</c:v>
                </c:pt>
                <c:pt idx="81">
                  <c:v>3.6950414033009915E-2</c:v>
                </c:pt>
                <c:pt idx="82">
                  <c:v>3.6950414033009915E-2</c:v>
                </c:pt>
                <c:pt idx="83">
                  <c:v>3.6950414033009915E-2</c:v>
                </c:pt>
                <c:pt idx="84">
                  <c:v>3.6950414033009915E-2</c:v>
                </c:pt>
                <c:pt idx="85">
                  <c:v>3.6950414033009915E-2</c:v>
                </c:pt>
                <c:pt idx="86">
                  <c:v>3.6950414033009915E-2</c:v>
                </c:pt>
                <c:pt idx="87">
                  <c:v>3.6950414033009915E-2</c:v>
                </c:pt>
                <c:pt idx="88">
                  <c:v>3.6950414033009915E-2</c:v>
                </c:pt>
                <c:pt idx="89">
                  <c:v>3.6950414033009915E-2</c:v>
                </c:pt>
                <c:pt idx="90">
                  <c:v>3.6950414033009915E-2</c:v>
                </c:pt>
                <c:pt idx="91">
                  <c:v>3.6950414033009915E-2</c:v>
                </c:pt>
                <c:pt idx="92">
                  <c:v>3.6950414033009915E-2</c:v>
                </c:pt>
                <c:pt idx="93">
                  <c:v>3.6950414033009915E-2</c:v>
                </c:pt>
                <c:pt idx="94">
                  <c:v>3.6950414033009915E-2</c:v>
                </c:pt>
                <c:pt idx="95">
                  <c:v>3.6950414033009915E-2</c:v>
                </c:pt>
                <c:pt idx="96">
                  <c:v>3.6950414033009915E-2</c:v>
                </c:pt>
                <c:pt idx="97">
                  <c:v>3.6950414033009915E-2</c:v>
                </c:pt>
                <c:pt idx="98">
                  <c:v>3.6950414033009915E-2</c:v>
                </c:pt>
                <c:pt idx="99">
                  <c:v>3.6950414033009915E-2</c:v>
                </c:pt>
                <c:pt idx="100">
                  <c:v>3.6950414033009915E-2</c:v>
                </c:pt>
                <c:pt idx="101">
                  <c:v>3.6950414033009915E-2</c:v>
                </c:pt>
                <c:pt idx="102">
                  <c:v>3.6950414033009915E-2</c:v>
                </c:pt>
                <c:pt idx="103">
                  <c:v>3.6950414033009915E-2</c:v>
                </c:pt>
                <c:pt idx="104">
                  <c:v>3.6950414033009915E-2</c:v>
                </c:pt>
                <c:pt idx="105">
                  <c:v>3.6950414033009915E-2</c:v>
                </c:pt>
                <c:pt idx="106">
                  <c:v>3.6950414033009915E-2</c:v>
                </c:pt>
                <c:pt idx="107">
                  <c:v>3.6950414033009915E-2</c:v>
                </c:pt>
                <c:pt idx="108">
                  <c:v>3.6950414033009915E-2</c:v>
                </c:pt>
                <c:pt idx="109">
                  <c:v>3.6950414033009915E-2</c:v>
                </c:pt>
                <c:pt idx="110">
                  <c:v>3.6950414033009915E-2</c:v>
                </c:pt>
                <c:pt idx="111">
                  <c:v>3.6950414033009915E-2</c:v>
                </c:pt>
                <c:pt idx="112">
                  <c:v>3.6950414033009915E-2</c:v>
                </c:pt>
                <c:pt idx="113">
                  <c:v>3.6950414033009915E-2</c:v>
                </c:pt>
                <c:pt idx="114">
                  <c:v>3.6950414033009915E-2</c:v>
                </c:pt>
                <c:pt idx="115">
                  <c:v>3.6950414033009915E-2</c:v>
                </c:pt>
                <c:pt idx="116">
                  <c:v>3.6950414033009915E-2</c:v>
                </c:pt>
                <c:pt idx="117">
                  <c:v>3.6950414033009915E-2</c:v>
                </c:pt>
                <c:pt idx="118">
                  <c:v>3.6950414033009915E-2</c:v>
                </c:pt>
                <c:pt idx="119">
                  <c:v>3.6950414033009915E-2</c:v>
                </c:pt>
                <c:pt idx="120">
                  <c:v>3.6950414033009915E-2</c:v>
                </c:pt>
                <c:pt idx="121">
                  <c:v>3.6950414033009915E-2</c:v>
                </c:pt>
                <c:pt idx="122">
                  <c:v>3.6950414033009915E-2</c:v>
                </c:pt>
                <c:pt idx="123">
                  <c:v>3.6950414033009915E-2</c:v>
                </c:pt>
                <c:pt idx="124">
                  <c:v>3.6950414033009915E-2</c:v>
                </c:pt>
                <c:pt idx="125">
                  <c:v>3.6950414033009915E-2</c:v>
                </c:pt>
                <c:pt idx="126">
                  <c:v>3.6950414033009915E-2</c:v>
                </c:pt>
                <c:pt idx="127">
                  <c:v>3.6950414033009915E-2</c:v>
                </c:pt>
                <c:pt idx="128">
                  <c:v>3.6950414033009915E-2</c:v>
                </c:pt>
                <c:pt idx="129">
                  <c:v>3.6950414033009915E-2</c:v>
                </c:pt>
                <c:pt idx="130">
                  <c:v>3.6950414033009915E-2</c:v>
                </c:pt>
                <c:pt idx="131">
                  <c:v>3.6950414033009915E-2</c:v>
                </c:pt>
                <c:pt idx="132">
                  <c:v>3.6950414033009915E-2</c:v>
                </c:pt>
                <c:pt idx="133">
                  <c:v>3.6950414033009915E-2</c:v>
                </c:pt>
                <c:pt idx="134">
                  <c:v>3.6950414033009915E-2</c:v>
                </c:pt>
                <c:pt idx="135">
                  <c:v>3.6950414033009915E-2</c:v>
                </c:pt>
                <c:pt idx="136">
                  <c:v>3.6950414033009915E-2</c:v>
                </c:pt>
                <c:pt idx="137">
                  <c:v>3.6950414033009915E-2</c:v>
                </c:pt>
                <c:pt idx="138">
                  <c:v>3.6950414033009915E-2</c:v>
                </c:pt>
                <c:pt idx="139">
                  <c:v>3.6950414033009915E-2</c:v>
                </c:pt>
                <c:pt idx="140">
                  <c:v>3.6950414033009915E-2</c:v>
                </c:pt>
                <c:pt idx="141">
                  <c:v>3.6950414033009915E-2</c:v>
                </c:pt>
                <c:pt idx="142">
                  <c:v>3.6950414033009915E-2</c:v>
                </c:pt>
                <c:pt idx="143">
                  <c:v>3.6950414033009915E-2</c:v>
                </c:pt>
                <c:pt idx="144">
                  <c:v>3.6950414033009915E-2</c:v>
                </c:pt>
                <c:pt idx="145">
                  <c:v>3.6950414033009915E-2</c:v>
                </c:pt>
                <c:pt idx="146">
                  <c:v>3.6950414033009915E-2</c:v>
                </c:pt>
                <c:pt idx="147">
                  <c:v>3.6950414033009915E-2</c:v>
                </c:pt>
                <c:pt idx="148">
                  <c:v>3.6950414033009915E-2</c:v>
                </c:pt>
                <c:pt idx="149">
                  <c:v>4.0282765541546306E-2</c:v>
                </c:pt>
                <c:pt idx="150">
                  <c:v>4.0282765541546306E-2</c:v>
                </c:pt>
                <c:pt idx="151">
                  <c:v>4.0282765541546306E-2</c:v>
                </c:pt>
                <c:pt idx="152">
                  <c:v>4.0282765541546306E-2</c:v>
                </c:pt>
                <c:pt idx="153">
                  <c:v>4.0282765541546306E-2</c:v>
                </c:pt>
                <c:pt idx="154">
                  <c:v>4.0282765541546306E-2</c:v>
                </c:pt>
                <c:pt idx="155">
                  <c:v>4.0282765541546306E-2</c:v>
                </c:pt>
                <c:pt idx="156">
                  <c:v>4.0282765541546306E-2</c:v>
                </c:pt>
                <c:pt idx="157">
                  <c:v>4.0282765541546306E-2</c:v>
                </c:pt>
                <c:pt idx="158">
                  <c:v>4.0282765541546306E-2</c:v>
                </c:pt>
                <c:pt idx="159">
                  <c:v>4.0282765541546306E-2</c:v>
                </c:pt>
                <c:pt idx="160">
                  <c:v>4.0282765541546306E-2</c:v>
                </c:pt>
                <c:pt idx="161">
                  <c:v>4.3734985809382398E-2</c:v>
                </c:pt>
                <c:pt idx="162">
                  <c:v>4.3734985809382398E-2</c:v>
                </c:pt>
                <c:pt idx="163">
                  <c:v>4.3734985809382398E-2</c:v>
                </c:pt>
                <c:pt idx="164">
                  <c:v>4.3734985809382398E-2</c:v>
                </c:pt>
                <c:pt idx="165">
                  <c:v>4.3734985809382398E-2</c:v>
                </c:pt>
                <c:pt idx="166">
                  <c:v>4.3734985809382398E-2</c:v>
                </c:pt>
                <c:pt idx="167">
                  <c:v>4.3734985809382398E-2</c:v>
                </c:pt>
                <c:pt idx="168">
                  <c:v>4.3734985809382398E-2</c:v>
                </c:pt>
                <c:pt idx="169">
                  <c:v>4.3734985809382398E-2</c:v>
                </c:pt>
                <c:pt idx="170">
                  <c:v>4.3734985809382398E-2</c:v>
                </c:pt>
                <c:pt idx="171">
                  <c:v>4.3734985809382398E-2</c:v>
                </c:pt>
                <c:pt idx="172">
                  <c:v>4.3734985809382398E-2</c:v>
                </c:pt>
                <c:pt idx="173">
                  <c:v>4.3734985809382398E-2</c:v>
                </c:pt>
                <c:pt idx="174">
                  <c:v>4.3734985809382398E-2</c:v>
                </c:pt>
                <c:pt idx="175">
                  <c:v>4.3734985809382398E-2</c:v>
                </c:pt>
                <c:pt idx="176">
                  <c:v>4.3734985809382398E-2</c:v>
                </c:pt>
                <c:pt idx="177">
                  <c:v>4.3734985809382398E-2</c:v>
                </c:pt>
                <c:pt idx="178">
                  <c:v>4.3734985809382398E-2</c:v>
                </c:pt>
                <c:pt idx="179">
                  <c:v>4.3734985809382398E-2</c:v>
                </c:pt>
                <c:pt idx="180">
                  <c:v>4.3734985809382398E-2</c:v>
                </c:pt>
                <c:pt idx="181">
                  <c:v>4.3734985809382398E-2</c:v>
                </c:pt>
                <c:pt idx="182">
                  <c:v>4.3734985809382398E-2</c:v>
                </c:pt>
                <c:pt idx="183">
                  <c:v>4.3734985809382398E-2</c:v>
                </c:pt>
                <c:pt idx="184">
                  <c:v>4.3734985809382398E-2</c:v>
                </c:pt>
                <c:pt idx="185">
                  <c:v>4.3734985809382398E-2</c:v>
                </c:pt>
                <c:pt idx="186">
                  <c:v>4.3734985809382398E-2</c:v>
                </c:pt>
                <c:pt idx="187">
                  <c:v>4.3734985809382398E-2</c:v>
                </c:pt>
                <c:pt idx="188">
                  <c:v>4.3734985809382398E-2</c:v>
                </c:pt>
                <c:pt idx="189">
                  <c:v>4.3734985809382398E-2</c:v>
                </c:pt>
                <c:pt idx="190">
                  <c:v>4.3734985809382398E-2</c:v>
                </c:pt>
                <c:pt idx="191">
                  <c:v>4.3734985809382398E-2</c:v>
                </c:pt>
                <c:pt idx="192">
                  <c:v>4.3734985809382398E-2</c:v>
                </c:pt>
                <c:pt idx="193">
                  <c:v>4.3734985809382398E-2</c:v>
                </c:pt>
                <c:pt idx="194">
                  <c:v>4.3734985809382398E-2</c:v>
                </c:pt>
                <c:pt idx="195">
                  <c:v>4.3734985809382398E-2</c:v>
                </c:pt>
                <c:pt idx="196">
                  <c:v>4.3734985809382398E-2</c:v>
                </c:pt>
                <c:pt idx="197">
                  <c:v>4.3734985809382398E-2</c:v>
                </c:pt>
                <c:pt idx="198">
                  <c:v>4.3734985809382398E-2</c:v>
                </c:pt>
                <c:pt idx="199">
                  <c:v>4.3734985809382398E-2</c:v>
                </c:pt>
                <c:pt idx="200">
                  <c:v>4.3734985809382398E-2</c:v>
                </c:pt>
                <c:pt idx="201">
                  <c:v>4.3734985809382398E-2</c:v>
                </c:pt>
                <c:pt idx="202">
                  <c:v>4.3734985809382398E-2</c:v>
                </c:pt>
                <c:pt idx="203">
                  <c:v>4.3734985809382398E-2</c:v>
                </c:pt>
                <c:pt idx="204">
                  <c:v>4.3734985809382398E-2</c:v>
                </c:pt>
                <c:pt idx="205">
                  <c:v>4.3734985809382398E-2</c:v>
                </c:pt>
                <c:pt idx="206">
                  <c:v>4.3734985809382398E-2</c:v>
                </c:pt>
                <c:pt idx="207">
                  <c:v>4.7821588434128648E-2</c:v>
                </c:pt>
                <c:pt idx="208">
                  <c:v>4.7821588434128648E-2</c:v>
                </c:pt>
                <c:pt idx="209">
                  <c:v>4.7821588434128648E-2</c:v>
                </c:pt>
                <c:pt idx="210">
                  <c:v>4.7821588434128648E-2</c:v>
                </c:pt>
                <c:pt idx="211">
                  <c:v>4.7821588434128648E-2</c:v>
                </c:pt>
                <c:pt idx="212">
                  <c:v>4.7821588434128648E-2</c:v>
                </c:pt>
                <c:pt idx="213">
                  <c:v>4.7821588434128648E-2</c:v>
                </c:pt>
                <c:pt idx="214">
                  <c:v>4.7821588434128648E-2</c:v>
                </c:pt>
                <c:pt idx="215">
                  <c:v>4.7821588434128648E-2</c:v>
                </c:pt>
                <c:pt idx="216">
                  <c:v>4.7821588434128648E-2</c:v>
                </c:pt>
                <c:pt idx="217">
                  <c:v>4.7821588434128648E-2</c:v>
                </c:pt>
                <c:pt idx="218">
                  <c:v>4.7821588434128648E-2</c:v>
                </c:pt>
                <c:pt idx="219">
                  <c:v>4.7821588434128648E-2</c:v>
                </c:pt>
                <c:pt idx="220">
                  <c:v>4.7821588434128648E-2</c:v>
                </c:pt>
                <c:pt idx="221">
                  <c:v>4.7821588434128648E-2</c:v>
                </c:pt>
                <c:pt idx="222">
                  <c:v>4.7821588434128648E-2</c:v>
                </c:pt>
                <c:pt idx="223">
                  <c:v>4.7821588434128648E-2</c:v>
                </c:pt>
                <c:pt idx="224">
                  <c:v>4.7821588434128648E-2</c:v>
                </c:pt>
                <c:pt idx="225">
                  <c:v>4.7821588434128648E-2</c:v>
                </c:pt>
                <c:pt idx="226">
                  <c:v>4.7821588434128648E-2</c:v>
                </c:pt>
                <c:pt idx="227">
                  <c:v>4.7821588434128648E-2</c:v>
                </c:pt>
                <c:pt idx="228">
                  <c:v>4.7821588434128648E-2</c:v>
                </c:pt>
                <c:pt idx="229">
                  <c:v>4.7821588434128648E-2</c:v>
                </c:pt>
                <c:pt idx="230">
                  <c:v>4.7821588434128648E-2</c:v>
                </c:pt>
                <c:pt idx="231">
                  <c:v>4.7821588434128648E-2</c:v>
                </c:pt>
                <c:pt idx="232">
                  <c:v>4.7821588434128648E-2</c:v>
                </c:pt>
                <c:pt idx="233">
                  <c:v>4.7821588434128648E-2</c:v>
                </c:pt>
                <c:pt idx="234">
                  <c:v>5.2355771346347058E-2</c:v>
                </c:pt>
                <c:pt idx="235">
                  <c:v>5.2355771346347058E-2</c:v>
                </c:pt>
                <c:pt idx="236">
                  <c:v>5.2355771346347058E-2</c:v>
                </c:pt>
                <c:pt idx="237">
                  <c:v>5.2355771346347058E-2</c:v>
                </c:pt>
                <c:pt idx="238">
                  <c:v>5.2355771346347058E-2</c:v>
                </c:pt>
                <c:pt idx="239">
                  <c:v>5.2355771346347058E-2</c:v>
                </c:pt>
                <c:pt idx="240">
                  <c:v>5.2355771346347058E-2</c:v>
                </c:pt>
                <c:pt idx="241">
                  <c:v>5.2355771346347058E-2</c:v>
                </c:pt>
                <c:pt idx="242">
                  <c:v>5.2355771346347058E-2</c:v>
                </c:pt>
                <c:pt idx="243">
                  <c:v>5.2355771346347058E-2</c:v>
                </c:pt>
                <c:pt idx="244">
                  <c:v>5.2355771346347058E-2</c:v>
                </c:pt>
                <c:pt idx="245">
                  <c:v>5.2355771346347058E-2</c:v>
                </c:pt>
                <c:pt idx="246">
                  <c:v>5.2355771346347058E-2</c:v>
                </c:pt>
                <c:pt idx="247">
                  <c:v>5.2355771346347058E-2</c:v>
                </c:pt>
                <c:pt idx="248">
                  <c:v>5.2355771346347058E-2</c:v>
                </c:pt>
                <c:pt idx="249">
                  <c:v>5.2355771346347058E-2</c:v>
                </c:pt>
                <c:pt idx="250">
                  <c:v>5.2355771346347058E-2</c:v>
                </c:pt>
                <c:pt idx="251">
                  <c:v>5.2355771346347058E-2</c:v>
                </c:pt>
                <c:pt idx="252">
                  <c:v>5.2355771346347058E-2</c:v>
                </c:pt>
                <c:pt idx="253">
                  <c:v>5.2355771346347058E-2</c:v>
                </c:pt>
                <c:pt idx="254">
                  <c:v>5.2355771346347058E-2</c:v>
                </c:pt>
                <c:pt idx="255">
                  <c:v>5.2355771346347058E-2</c:v>
                </c:pt>
                <c:pt idx="256">
                  <c:v>5.2355771346347058E-2</c:v>
                </c:pt>
                <c:pt idx="257">
                  <c:v>5.2355771346347058E-2</c:v>
                </c:pt>
                <c:pt idx="258">
                  <c:v>5.2355771346347058E-2</c:v>
                </c:pt>
                <c:pt idx="259">
                  <c:v>5.2355771346347058E-2</c:v>
                </c:pt>
                <c:pt idx="260">
                  <c:v>5.2355771346347058E-2</c:v>
                </c:pt>
                <c:pt idx="261">
                  <c:v>5.2355771346347058E-2</c:v>
                </c:pt>
                <c:pt idx="262">
                  <c:v>5.2355771346347058E-2</c:v>
                </c:pt>
                <c:pt idx="263">
                  <c:v>5.2355771346347058E-2</c:v>
                </c:pt>
                <c:pt idx="264">
                  <c:v>5.2355771346347058E-2</c:v>
                </c:pt>
                <c:pt idx="265">
                  <c:v>5.2355771346347058E-2</c:v>
                </c:pt>
                <c:pt idx="266">
                  <c:v>5.2355771346347058E-2</c:v>
                </c:pt>
                <c:pt idx="267">
                  <c:v>5.2355771346347058E-2</c:v>
                </c:pt>
                <c:pt idx="268">
                  <c:v>5.2355771346347058E-2</c:v>
                </c:pt>
                <c:pt idx="269">
                  <c:v>5.2355771346347058E-2</c:v>
                </c:pt>
                <c:pt idx="270">
                  <c:v>5.2355771346347058E-2</c:v>
                </c:pt>
                <c:pt idx="271">
                  <c:v>5.2355771346347058E-2</c:v>
                </c:pt>
                <c:pt idx="272">
                  <c:v>5.2355771346347058E-2</c:v>
                </c:pt>
                <c:pt idx="273">
                  <c:v>5.2355771346347058E-2</c:v>
                </c:pt>
                <c:pt idx="274">
                  <c:v>5.2355771346347058E-2</c:v>
                </c:pt>
                <c:pt idx="275">
                  <c:v>5.2355771346347058E-2</c:v>
                </c:pt>
                <c:pt idx="276">
                  <c:v>5.2355771346347058E-2</c:v>
                </c:pt>
                <c:pt idx="277">
                  <c:v>5.2355771346347058E-2</c:v>
                </c:pt>
                <c:pt idx="278">
                  <c:v>5.2355771346347058E-2</c:v>
                </c:pt>
                <c:pt idx="279">
                  <c:v>5.2355771346347058E-2</c:v>
                </c:pt>
                <c:pt idx="280">
                  <c:v>5.2355771346347058E-2</c:v>
                </c:pt>
                <c:pt idx="281">
                  <c:v>5.2355771346347058E-2</c:v>
                </c:pt>
                <c:pt idx="282">
                  <c:v>5.2355771346347058E-2</c:v>
                </c:pt>
                <c:pt idx="283">
                  <c:v>5.2355771346347058E-2</c:v>
                </c:pt>
                <c:pt idx="284">
                  <c:v>5.2355771346347058E-2</c:v>
                </c:pt>
                <c:pt idx="285">
                  <c:v>5.2355771346347058E-2</c:v>
                </c:pt>
                <c:pt idx="286">
                  <c:v>5.2355771346347058E-2</c:v>
                </c:pt>
                <c:pt idx="287">
                  <c:v>5.2355771346347058E-2</c:v>
                </c:pt>
                <c:pt idx="288">
                  <c:v>5.2355771346347058E-2</c:v>
                </c:pt>
                <c:pt idx="289">
                  <c:v>5.2355771346347058E-2</c:v>
                </c:pt>
                <c:pt idx="290">
                  <c:v>5.2355771346347058E-2</c:v>
                </c:pt>
                <c:pt idx="291">
                  <c:v>5.2355771346347058E-2</c:v>
                </c:pt>
                <c:pt idx="292">
                  <c:v>5.2355771346347058E-2</c:v>
                </c:pt>
                <c:pt idx="293">
                  <c:v>5.2355771346347058E-2</c:v>
                </c:pt>
                <c:pt idx="294">
                  <c:v>5.2355771346347058E-2</c:v>
                </c:pt>
                <c:pt idx="295">
                  <c:v>5.2355771346347058E-2</c:v>
                </c:pt>
                <c:pt idx="296">
                  <c:v>5.2355771346347058E-2</c:v>
                </c:pt>
                <c:pt idx="297">
                  <c:v>5.2355771346347058E-2</c:v>
                </c:pt>
                <c:pt idx="298">
                  <c:v>5.2355771346347058E-2</c:v>
                </c:pt>
                <c:pt idx="299">
                  <c:v>5.2355771346347058E-2</c:v>
                </c:pt>
                <c:pt idx="300">
                  <c:v>5.2355771346347058E-2</c:v>
                </c:pt>
                <c:pt idx="301">
                  <c:v>5.2355771346347058E-2</c:v>
                </c:pt>
                <c:pt idx="302">
                  <c:v>5.2355771346347058E-2</c:v>
                </c:pt>
                <c:pt idx="303">
                  <c:v>5.2355771346347058E-2</c:v>
                </c:pt>
                <c:pt idx="304">
                  <c:v>5.2355771346347058E-2</c:v>
                </c:pt>
                <c:pt idx="305">
                  <c:v>5.2355771346347058E-2</c:v>
                </c:pt>
                <c:pt idx="306">
                  <c:v>5.2355771346347058E-2</c:v>
                </c:pt>
                <c:pt idx="307">
                  <c:v>5.2355771346347058E-2</c:v>
                </c:pt>
                <c:pt idx="308">
                  <c:v>5.2355771346347058E-2</c:v>
                </c:pt>
                <c:pt idx="309">
                  <c:v>5.2355771346347058E-2</c:v>
                </c:pt>
                <c:pt idx="310">
                  <c:v>5.2355771346347058E-2</c:v>
                </c:pt>
                <c:pt idx="311">
                  <c:v>5.2355771346347058E-2</c:v>
                </c:pt>
                <c:pt idx="312">
                  <c:v>5.2355771346347058E-2</c:v>
                </c:pt>
                <c:pt idx="313">
                  <c:v>5.2355771346347058E-2</c:v>
                </c:pt>
                <c:pt idx="314">
                  <c:v>5.2355771346347058E-2</c:v>
                </c:pt>
                <c:pt idx="315">
                  <c:v>5.2355771346347058E-2</c:v>
                </c:pt>
                <c:pt idx="316">
                  <c:v>5.2355771346347058E-2</c:v>
                </c:pt>
                <c:pt idx="317">
                  <c:v>5.2355771346347058E-2</c:v>
                </c:pt>
                <c:pt idx="318">
                  <c:v>5.2355771346347058E-2</c:v>
                </c:pt>
                <c:pt idx="319">
                  <c:v>5.2355771346347058E-2</c:v>
                </c:pt>
                <c:pt idx="320">
                  <c:v>5.2355771346347058E-2</c:v>
                </c:pt>
                <c:pt idx="321">
                  <c:v>5.2355771346347058E-2</c:v>
                </c:pt>
                <c:pt idx="322">
                  <c:v>5.2355771346347058E-2</c:v>
                </c:pt>
                <c:pt idx="323">
                  <c:v>5.2355771346347058E-2</c:v>
                </c:pt>
                <c:pt idx="324">
                  <c:v>5.2355771346347058E-2</c:v>
                </c:pt>
                <c:pt idx="325">
                  <c:v>5.2355771346347058E-2</c:v>
                </c:pt>
                <c:pt idx="326">
                  <c:v>5.2355771346347058E-2</c:v>
                </c:pt>
                <c:pt idx="327">
                  <c:v>5.2355771346347058E-2</c:v>
                </c:pt>
                <c:pt idx="328">
                  <c:v>5.2355771346347058E-2</c:v>
                </c:pt>
                <c:pt idx="329">
                  <c:v>5.2355771346347058E-2</c:v>
                </c:pt>
                <c:pt idx="330">
                  <c:v>5.2355771346347058E-2</c:v>
                </c:pt>
                <c:pt idx="331">
                  <c:v>5.2355771346347058E-2</c:v>
                </c:pt>
                <c:pt idx="332">
                  <c:v>5.2355771346347058E-2</c:v>
                </c:pt>
                <c:pt idx="333">
                  <c:v>5.2355771346347058E-2</c:v>
                </c:pt>
                <c:pt idx="334">
                  <c:v>5.2355771346347058E-2</c:v>
                </c:pt>
                <c:pt idx="335">
                  <c:v>5.2355771346347058E-2</c:v>
                </c:pt>
                <c:pt idx="336">
                  <c:v>5.2355771346347058E-2</c:v>
                </c:pt>
                <c:pt idx="337">
                  <c:v>5.2355771346347058E-2</c:v>
                </c:pt>
                <c:pt idx="338">
                  <c:v>5.2355771346347058E-2</c:v>
                </c:pt>
                <c:pt idx="339">
                  <c:v>5.2355771346347058E-2</c:v>
                </c:pt>
                <c:pt idx="340">
                  <c:v>5.2355771346347058E-2</c:v>
                </c:pt>
                <c:pt idx="341">
                  <c:v>5.2355771346347058E-2</c:v>
                </c:pt>
                <c:pt idx="342">
                  <c:v>5.2355771346347058E-2</c:v>
                </c:pt>
                <c:pt idx="343">
                  <c:v>5.2355771346347058E-2</c:v>
                </c:pt>
                <c:pt idx="344">
                  <c:v>5.2355771346347058E-2</c:v>
                </c:pt>
                <c:pt idx="345">
                  <c:v>5.2355771346347058E-2</c:v>
                </c:pt>
                <c:pt idx="346">
                  <c:v>5.2355771346347058E-2</c:v>
                </c:pt>
                <c:pt idx="347">
                  <c:v>5.2355771346347058E-2</c:v>
                </c:pt>
                <c:pt idx="348">
                  <c:v>5.2355771346347058E-2</c:v>
                </c:pt>
                <c:pt idx="349">
                  <c:v>5.2355771346347058E-2</c:v>
                </c:pt>
                <c:pt idx="350">
                  <c:v>5.2355771346347058E-2</c:v>
                </c:pt>
                <c:pt idx="351">
                  <c:v>5.2355771346347058E-2</c:v>
                </c:pt>
                <c:pt idx="352">
                  <c:v>5.2355771346347058E-2</c:v>
                </c:pt>
                <c:pt idx="353">
                  <c:v>5.2355771346347058E-2</c:v>
                </c:pt>
                <c:pt idx="354">
                  <c:v>5.2355771346347058E-2</c:v>
                </c:pt>
                <c:pt idx="355">
                  <c:v>5.2355771346347058E-2</c:v>
                </c:pt>
                <c:pt idx="356">
                  <c:v>5.2355771346347058E-2</c:v>
                </c:pt>
                <c:pt idx="357">
                  <c:v>5.2355771346347058E-2</c:v>
                </c:pt>
                <c:pt idx="358">
                  <c:v>5.2355771346347058E-2</c:v>
                </c:pt>
                <c:pt idx="359">
                  <c:v>5.2355771346347058E-2</c:v>
                </c:pt>
                <c:pt idx="360">
                  <c:v>5.2355771346347058E-2</c:v>
                </c:pt>
                <c:pt idx="361">
                  <c:v>5.2355771346347058E-2</c:v>
                </c:pt>
                <c:pt idx="362">
                  <c:v>5.2355771346347058E-2</c:v>
                </c:pt>
                <c:pt idx="363">
                  <c:v>5.2355771346347058E-2</c:v>
                </c:pt>
                <c:pt idx="364">
                  <c:v>5.2355771346347058E-2</c:v>
                </c:pt>
                <c:pt idx="365">
                  <c:v>5.2355771346347058E-2</c:v>
                </c:pt>
                <c:pt idx="366">
                  <c:v>5.2355771346347058E-2</c:v>
                </c:pt>
                <c:pt idx="367">
                  <c:v>5.2355771346347058E-2</c:v>
                </c:pt>
                <c:pt idx="368">
                  <c:v>5.2355771346347058E-2</c:v>
                </c:pt>
                <c:pt idx="369">
                  <c:v>5.2355771346347058E-2</c:v>
                </c:pt>
                <c:pt idx="370">
                  <c:v>5.2355771346347058E-2</c:v>
                </c:pt>
                <c:pt idx="371">
                  <c:v>5.2355771346347058E-2</c:v>
                </c:pt>
                <c:pt idx="372">
                  <c:v>5.2355771346347058E-2</c:v>
                </c:pt>
                <c:pt idx="373">
                  <c:v>5.2355771346347058E-2</c:v>
                </c:pt>
                <c:pt idx="374">
                  <c:v>5.2355771346347058E-2</c:v>
                </c:pt>
                <c:pt idx="375">
                  <c:v>5.2355771346347058E-2</c:v>
                </c:pt>
                <c:pt idx="376">
                  <c:v>5.2355771346347058E-2</c:v>
                </c:pt>
                <c:pt idx="377">
                  <c:v>5.2355771346347058E-2</c:v>
                </c:pt>
                <c:pt idx="378">
                  <c:v>5.2355771346347058E-2</c:v>
                </c:pt>
                <c:pt idx="379">
                  <c:v>5.2355771346347058E-2</c:v>
                </c:pt>
                <c:pt idx="380">
                  <c:v>5.2355771346347058E-2</c:v>
                </c:pt>
                <c:pt idx="381">
                  <c:v>5.2355771346347058E-2</c:v>
                </c:pt>
                <c:pt idx="382">
                  <c:v>5.2355771346347058E-2</c:v>
                </c:pt>
                <c:pt idx="383">
                  <c:v>6.6934913325633949E-2</c:v>
                </c:pt>
                <c:pt idx="384">
                  <c:v>6.6934913325633949E-2</c:v>
                </c:pt>
                <c:pt idx="385">
                  <c:v>6.6934913325633949E-2</c:v>
                </c:pt>
                <c:pt idx="386">
                  <c:v>6.6934913325633949E-2</c:v>
                </c:pt>
                <c:pt idx="387">
                  <c:v>6.6934913325633949E-2</c:v>
                </c:pt>
                <c:pt idx="388">
                  <c:v>6.6934913325633949E-2</c:v>
                </c:pt>
                <c:pt idx="389">
                  <c:v>6.6934913325633949E-2</c:v>
                </c:pt>
                <c:pt idx="390">
                  <c:v>6.6934913325633949E-2</c:v>
                </c:pt>
                <c:pt idx="391">
                  <c:v>6.6934913325633949E-2</c:v>
                </c:pt>
                <c:pt idx="392">
                  <c:v>6.6934913325633949E-2</c:v>
                </c:pt>
                <c:pt idx="393">
                  <c:v>6.6934913325633949E-2</c:v>
                </c:pt>
                <c:pt idx="394">
                  <c:v>6.6934913325633949E-2</c:v>
                </c:pt>
                <c:pt idx="395">
                  <c:v>6.6934913325633949E-2</c:v>
                </c:pt>
                <c:pt idx="396">
                  <c:v>6.6934913325633949E-2</c:v>
                </c:pt>
                <c:pt idx="397">
                  <c:v>6.6934913325633949E-2</c:v>
                </c:pt>
                <c:pt idx="398">
                  <c:v>6.6934913325633949E-2</c:v>
                </c:pt>
                <c:pt idx="399">
                  <c:v>6.6934913325633949E-2</c:v>
                </c:pt>
                <c:pt idx="400">
                  <c:v>6.6934913325633949E-2</c:v>
                </c:pt>
                <c:pt idx="401">
                  <c:v>6.6934913325633949E-2</c:v>
                </c:pt>
                <c:pt idx="402">
                  <c:v>6.6934913325633949E-2</c:v>
                </c:pt>
                <c:pt idx="403">
                  <c:v>6.6934913325633949E-2</c:v>
                </c:pt>
                <c:pt idx="404">
                  <c:v>6.6934913325633949E-2</c:v>
                </c:pt>
                <c:pt idx="405">
                  <c:v>6.6934913325633949E-2</c:v>
                </c:pt>
                <c:pt idx="406">
                  <c:v>6.6934913325633949E-2</c:v>
                </c:pt>
                <c:pt idx="407">
                  <c:v>6.6934913325633949E-2</c:v>
                </c:pt>
                <c:pt idx="408">
                  <c:v>6.6934913325633949E-2</c:v>
                </c:pt>
                <c:pt idx="409">
                  <c:v>6.6934913325633949E-2</c:v>
                </c:pt>
                <c:pt idx="410">
                  <c:v>6.6934913325633949E-2</c:v>
                </c:pt>
                <c:pt idx="411">
                  <c:v>6.6934913325633949E-2</c:v>
                </c:pt>
                <c:pt idx="412">
                  <c:v>6.6934913325633949E-2</c:v>
                </c:pt>
                <c:pt idx="413">
                  <c:v>6.6934913325633949E-2</c:v>
                </c:pt>
                <c:pt idx="414">
                  <c:v>6.6934913325633949E-2</c:v>
                </c:pt>
                <c:pt idx="415">
                  <c:v>6.6934913325633949E-2</c:v>
                </c:pt>
                <c:pt idx="416">
                  <c:v>6.6934913325633949E-2</c:v>
                </c:pt>
                <c:pt idx="417">
                  <c:v>6.6934913325633949E-2</c:v>
                </c:pt>
                <c:pt idx="418">
                  <c:v>6.6934913325633949E-2</c:v>
                </c:pt>
                <c:pt idx="419">
                  <c:v>6.6934913325633949E-2</c:v>
                </c:pt>
                <c:pt idx="420">
                  <c:v>6.6934913325633949E-2</c:v>
                </c:pt>
                <c:pt idx="421">
                  <c:v>6.6934913325633949E-2</c:v>
                </c:pt>
                <c:pt idx="422">
                  <c:v>6.6934913325633949E-2</c:v>
                </c:pt>
                <c:pt idx="423">
                  <c:v>6.6934913325633949E-2</c:v>
                </c:pt>
                <c:pt idx="424">
                  <c:v>6.6934913325633949E-2</c:v>
                </c:pt>
                <c:pt idx="425">
                  <c:v>6.6934913325633949E-2</c:v>
                </c:pt>
                <c:pt idx="426">
                  <c:v>6.6934913325633949E-2</c:v>
                </c:pt>
                <c:pt idx="427">
                  <c:v>6.6934913325633949E-2</c:v>
                </c:pt>
                <c:pt idx="428">
                  <c:v>6.6934913325633949E-2</c:v>
                </c:pt>
                <c:pt idx="429">
                  <c:v>6.6934913325633949E-2</c:v>
                </c:pt>
                <c:pt idx="430">
                  <c:v>6.6934913325633949E-2</c:v>
                </c:pt>
                <c:pt idx="431">
                  <c:v>6.6934913325633949E-2</c:v>
                </c:pt>
                <c:pt idx="432">
                  <c:v>6.6934913325633949E-2</c:v>
                </c:pt>
                <c:pt idx="433">
                  <c:v>6.6934913325633949E-2</c:v>
                </c:pt>
                <c:pt idx="434">
                  <c:v>6.6934913325633949E-2</c:v>
                </c:pt>
                <c:pt idx="435">
                  <c:v>6.6934913325633949E-2</c:v>
                </c:pt>
                <c:pt idx="436">
                  <c:v>6.6934913325633949E-2</c:v>
                </c:pt>
                <c:pt idx="437">
                  <c:v>6.6934913325633949E-2</c:v>
                </c:pt>
                <c:pt idx="438">
                  <c:v>6.6934913325633949E-2</c:v>
                </c:pt>
                <c:pt idx="439">
                  <c:v>6.6934913325633949E-2</c:v>
                </c:pt>
                <c:pt idx="440">
                  <c:v>6.6934913325633949E-2</c:v>
                </c:pt>
                <c:pt idx="441">
                  <c:v>6.6934913325633949E-2</c:v>
                </c:pt>
                <c:pt idx="442">
                  <c:v>6.6934913325633949E-2</c:v>
                </c:pt>
                <c:pt idx="443">
                  <c:v>6.6934913325633949E-2</c:v>
                </c:pt>
                <c:pt idx="444">
                  <c:v>6.6934913325633949E-2</c:v>
                </c:pt>
                <c:pt idx="445">
                  <c:v>6.6934913325633949E-2</c:v>
                </c:pt>
                <c:pt idx="446">
                  <c:v>6.6934913325633949E-2</c:v>
                </c:pt>
                <c:pt idx="447">
                  <c:v>6.6934913325633949E-2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5B3-A347-BEA1-D26D9C46FCFE}"/>
            </c:ext>
          </c:extLst>
        </c:ser>
        <c:ser>
          <c:idx val="0"/>
          <c:order val="1"/>
          <c:tx>
            <c:v>Upper confidence interval</c:v>
          </c:tx>
          <c:spPr>
            <a:ln w="15875">
              <a:solidFill>
                <a:schemeClr val="tx1"/>
              </a:solidFill>
              <a:prstDash val="sysDot"/>
            </a:ln>
          </c:spPr>
          <c:marker>
            <c:symbol val="none"/>
          </c:marker>
          <c:xVal>
            <c:numRef>
              <c:f>'THA dislocation'!$H$4:$H$451</c:f>
              <c:numCache>
                <c:formatCode>0.00000</c:formatCode>
                <c:ptCount val="448"/>
                <c:pt idx="0" formatCode="0.00">
                  <c:v>0</c:v>
                </c:pt>
                <c:pt idx="1">
                  <c:v>2.7378507871321013E-3</c:v>
                </c:pt>
                <c:pt idx="2">
                  <c:v>2.7378507871321013E-3</c:v>
                </c:pt>
                <c:pt idx="4">
                  <c:v>1.56E-3</c:v>
                </c:pt>
                <c:pt idx="5">
                  <c:v>1.5609552057274769E-3</c:v>
                </c:pt>
                <c:pt idx="6">
                  <c:v>1.56E-3</c:v>
                </c:pt>
                <c:pt idx="7">
                  <c:v>1.3689253935660506E-2</c:v>
                </c:pt>
                <c:pt idx="8">
                  <c:v>1.3690000000000001E-2</c:v>
                </c:pt>
                <c:pt idx="9">
                  <c:v>1.4748269830411109E-2</c:v>
                </c:pt>
                <c:pt idx="10">
                  <c:v>2.0230000000000001E-2</c:v>
                </c:pt>
                <c:pt idx="11">
                  <c:v>2.0233477831010666E-2</c:v>
                </c:pt>
                <c:pt idx="12">
                  <c:v>2.190280629705681E-2</c:v>
                </c:pt>
                <c:pt idx="13">
                  <c:v>3.6671990265413672E-2</c:v>
                </c:pt>
                <c:pt idx="14">
                  <c:v>3.6671990265413672E-2</c:v>
                </c:pt>
                <c:pt idx="15">
                  <c:v>3.6732831394015716E-2</c:v>
                </c:pt>
                <c:pt idx="16">
                  <c:v>3.6732831394015716E-2</c:v>
                </c:pt>
                <c:pt idx="17">
                  <c:v>5.2019164955509928E-2</c:v>
                </c:pt>
                <c:pt idx="18">
                  <c:v>5.7494866529774126E-2</c:v>
                </c:pt>
                <c:pt idx="19">
                  <c:v>5.7494866529774126E-2</c:v>
                </c:pt>
                <c:pt idx="20">
                  <c:v>6.12784242147714E-2</c:v>
                </c:pt>
                <c:pt idx="21">
                  <c:v>6.12784242147714E-2</c:v>
                </c:pt>
                <c:pt idx="22" formatCode="0.00">
                  <c:v>6.8446269678302529E-2</c:v>
                </c:pt>
                <c:pt idx="23" formatCode="0.00">
                  <c:v>0.10764316678074112</c:v>
                </c:pt>
                <c:pt idx="24" formatCode="0.00">
                  <c:v>0.14058483534869926</c:v>
                </c:pt>
                <c:pt idx="25" formatCode="0.00">
                  <c:v>0.16</c:v>
                </c:pt>
                <c:pt idx="26" formatCode="0.00">
                  <c:v>0.16153319644079397</c:v>
                </c:pt>
                <c:pt idx="27" formatCode="0.00">
                  <c:v>0.20639782492965819</c:v>
                </c:pt>
                <c:pt idx="28" formatCode="0.00">
                  <c:v>0.26830937713894593</c:v>
                </c:pt>
                <c:pt idx="29" formatCode="0.00">
                  <c:v>0.28999999999999998</c:v>
                </c:pt>
                <c:pt idx="30" formatCode="0.00">
                  <c:v>0.29021218343600275</c:v>
                </c:pt>
                <c:pt idx="31" formatCode="0.00">
                  <c:v>0.3</c:v>
                </c:pt>
                <c:pt idx="32" formatCode="0.00">
                  <c:v>0.41889117043121149</c:v>
                </c:pt>
                <c:pt idx="33" formatCode="0.00">
                  <c:v>0.45516769336071183</c:v>
                </c:pt>
                <c:pt idx="34" formatCode="0.00">
                  <c:v>0.47638603696098564</c:v>
                </c:pt>
                <c:pt idx="35" formatCode="0.00">
                  <c:v>0.48186173853524983</c:v>
                </c:pt>
                <c:pt idx="36" formatCode="0.00">
                  <c:v>0.49</c:v>
                </c:pt>
                <c:pt idx="37" formatCode="0.00">
                  <c:v>0.68446269678302529</c:v>
                </c:pt>
                <c:pt idx="38" formatCode="0.00">
                  <c:v>0.71578256901665394</c:v>
                </c:pt>
                <c:pt idx="39" formatCode="0.00">
                  <c:v>0.92265571526351808</c:v>
                </c:pt>
                <c:pt idx="40" formatCode="0.00">
                  <c:v>0.93634496919917864</c:v>
                </c:pt>
                <c:pt idx="41" formatCode="0.00">
                  <c:v>0.96</c:v>
                </c:pt>
                <c:pt idx="42" formatCode="0.00">
                  <c:v>0.96215491672371189</c:v>
                </c:pt>
                <c:pt idx="43" formatCode="0.00">
                  <c:v>0.98015058179329229</c:v>
                </c:pt>
                <c:pt idx="44" formatCode="0.00">
                  <c:v>1.0704996577686516</c:v>
                </c:pt>
                <c:pt idx="45" formatCode="0.00">
                  <c:v>1.123629173321159</c:v>
                </c:pt>
                <c:pt idx="46" formatCode="0.00">
                  <c:v>1.18</c:v>
                </c:pt>
                <c:pt idx="47" formatCode="0.00">
                  <c:v>1.19</c:v>
                </c:pt>
                <c:pt idx="48" formatCode="0.00">
                  <c:v>1.1919917864476386</c:v>
                </c:pt>
                <c:pt idx="49" formatCode="0.00">
                  <c:v>1.2</c:v>
                </c:pt>
                <c:pt idx="50" formatCode="0.00">
                  <c:v>1.3497604380561259</c:v>
                </c:pt>
                <c:pt idx="51" formatCode="0.00">
                  <c:v>1.44</c:v>
                </c:pt>
                <c:pt idx="52" formatCode="0.00">
                  <c:v>1.45</c:v>
                </c:pt>
                <c:pt idx="53" formatCode="0.00">
                  <c:v>1.4537987679671458</c:v>
                </c:pt>
                <c:pt idx="54" formatCode="0.00">
                  <c:v>1.4742756103125647</c:v>
                </c:pt>
                <c:pt idx="55" formatCode="0.00">
                  <c:v>1.52</c:v>
                </c:pt>
                <c:pt idx="56" formatCode="0.00">
                  <c:v>1.53</c:v>
                </c:pt>
                <c:pt idx="57" formatCode="0.00">
                  <c:v>1.5347935204198104</c:v>
                </c:pt>
                <c:pt idx="58" formatCode="0.00">
                  <c:v>1.5770020533880904</c:v>
                </c:pt>
                <c:pt idx="59" formatCode="0.00">
                  <c:v>1.6563997262149213</c:v>
                </c:pt>
                <c:pt idx="60" formatCode="0.00">
                  <c:v>1.7015457449235749</c:v>
                </c:pt>
                <c:pt idx="61" formatCode="0.00">
                  <c:v>1.900950642634428</c:v>
                </c:pt>
                <c:pt idx="62" formatCode="0.00">
                  <c:v>1.9450471518746664</c:v>
                </c:pt>
                <c:pt idx="63" formatCode="0.00">
                  <c:v>1.9701403148528405</c:v>
                </c:pt>
                <c:pt idx="64" formatCode="0.00">
                  <c:v>1.972207011940075</c:v>
                </c:pt>
                <c:pt idx="65" formatCode="0.00">
                  <c:v>1.9805460491292055</c:v>
                </c:pt>
                <c:pt idx="66" formatCode="0.00">
                  <c:v>1.986683397977032</c:v>
                </c:pt>
                <c:pt idx="67" formatCode="0.00">
                  <c:v>2.0022815423226166</c:v>
                </c:pt>
                <c:pt idx="68" formatCode="0.00">
                  <c:v>2.019438740588634</c:v>
                </c:pt>
                <c:pt idx="69" formatCode="0.00">
                  <c:v>2.0240930869267704</c:v>
                </c:pt>
                <c:pt idx="70" formatCode="0.00">
                  <c:v>2.0278005932010053</c:v>
                </c:pt>
                <c:pt idx="71" formatCode="0.00">
                  <c:v>2.0517529850178811</c:v>
                </c:pt>
                <c:pt idx="72" formatCode="0.00">
                  <c:v>2.0685432352270108</c:v>
                </c:pt>
                <c:pt idx="73" formatCode="0.00">
                  <c:v>2.0709502623773619</c:v>
                </c:pt>
                <c:pt idx="74" formatCode="0.00">
                  <c:v>2.1108829568788501</c:v>
                </c:pt>
                <c:pt idx="75" formatCode="0.00">
                  <c:v>2.1117993763784311</c:v>
                </c:pt>
                <c:pt idx="76" formatCode="0.00">
                  <c:v>2.1120788653129452</c:v>
                </c:pt>
                <c:pt idx="77" formatCode="0.00">
                  <c:v>2.1257624153928005</c:v>
                </c:pt>
                <c:pt idx="78" formatCode="0.00">
                  <c:v>2.1288995360863963</c:v>
                </c:pt>
                <c:pt idx="79" formatCode="0.00">
                  <c:v>2.1875427789185489</c:v>
                </c:pt>
                <c:pt idx="80" formatCode="0.00">
                  <c:v>2.2002889953608578</c:v>
                </c:pt>
                <c:pt idx="81" formatCode="0.00">
                  <c:v>2.2191326336603567</c:v>
                </c:pt>
                <c:pt idx="82" formatCode="0.00">
                  <c:v>2.2218514715947979</c:v>
                </c:pt>
                <c:pt idx="83" formatCode="0.00">
                  <c:v>2.2303483154612587</c:v>
                </c:pt>
                <c:pt idx="84" formatCode="0.00">
                  <c:v>2.2459502623773737</c:v>
                </c:pt>
                <c:pt idx="85" formatCode="0.00">
                  <c:v>2.2762643547037738</c:v>
                </c:pt>
                <c:pt idx="86" formatCode="0.00">
                  <c:v>2.2900410677618068</c:v>
                </c:pt>
                <c:pt idx="87" formatCode="0.00">
                  <c:v>2.3391683778234045</c:v>
                </c:pt>
                <c:pt idx="88" formatCode="0.00">
                  <c:v>2.3560727051486783</c:v>
                </c:pt>
                <c:pt idx="89" formatCode="0.00">
                  <c:v>2.3589683626131208</c:v>
                </c:pt>
                <c:pt idx="90" formatCode="0.00">
                  <c:v>2.3990417522245036</c:v>
                </c:pt>
                <c:pt idx="91" formatCode="0.00">
                  <c:v>2.4055156285649164</c:v>
                </c:pt>
                <c:pt idx="92" formatCode="0.00">
                  <c:v>2.4767035516008815</c:v>
                </c:pt>
                <c:pt idx="93" formatCode="0.00">
                  <c:v>2.5306772378127569</c:v>
                </c:pt>
                <c:pt idx="94" formatCode="0.00">
                  <c:v>2.5416533576697811</c:v>
                </c:pt>
                <c:pt idx="95" formatCode="0.00">
                  <c:v>2.5419214388926852</c:v>
                </c:pt>
                <c:pt idx="96" formatCode="0.00">
                  <c:v>2.5500798539812846</c:v>
                </c:pt>
                <c:pt idx="97" formatCode="0.00">
                  <c:v>2.5689729256977754</c:v>
                </c:pt>
                <c:pt idx="98" formatCode="0.00">
                  <c:v>2.5776922199406784</c:v>
                </c:pt>
                <c:pt idx="99" formatCode="0.00">
                  <c:v>2.5872689938398357</c:v>
                </c:pt>
                <c:pt idx="100" formatCode="0.00">
                  <c:v>2.5930869267624916</c:v>
                </c:pt>
                <c:pt idx="101" formatCode="0.00">
                  <c:v>2.5934101452581921</c:v>
                </c:pt>
                <c:pt idx="102" formatCode="0.00">
                  <c:v>2.5945090881435795</c:v>
                </c:pt>
                <c:pt idx="103" formatCode="0.00">
                  <c:v>2.6268803711308784</c:v>
                </c:pt>
                <c:pt idx="104" formatCode="0.00">
                  <c:v>2.6459065328161833</c:v>
                </c:pt>
                <c:pt idx="105" formatCode="0.00">
                  <c:v>2.6817799832686902</c:v>
                </c:pt>
                <c:pt idx="106" formatCode="0.00">
                  <c:v>2.6873146246862811</c:v>
                </c:pt>
                <c:pt idx="107" formatCode="0.00">
                  <c:v>2.6940451745379876</c:v>
                </c:pt>
                <c:pt idx="108" formatCode="0.00">
                  <c:v>2.7227640885238489</c:v>
                </c:pt>
                <c:pt idx="109" formatCode="0.00">
                  <c:v>2.7252851927903237</c:v>
                </c:pt>
                <c:pt idx="110" formatCode="0.00">
                  <c:v>2.7444368393033627</c:v>
                </c:pt>
                <c:pt idx="111" formatCode="0.00">
                  <c:v>2.799460034983654</c:v>
                </c:pt>
                <c:pt idx="112" formatCode="0.00">
                  <c:v>2.8156894060384796</c:v>
                </c:pt>
                <c:pt idx="113" formatCode="0.00">
                  <c:v>2.8485911476157817</c:v>
                </c:pt>
                <c:pt idx="114" formatCode="0.00">
                  <c:v>2.8703570613734937</c:v>
                </c:pt>
                <c:pt idx="115" formatCode="0.00">
                  <c:v>2.9031580348315371</c:v>
                </c:pt>
                <c:pt idx="116" formatCode="0.00">
                  <c:v>2.9084816335842962</c:v>
                </c:pt>
                <c:pt idx="117" formatCode="0.00">
                  <c:v>2.9198399117803686</c:v>
                </c:pt>
                <c:pt idx="118" formatCode="0.00">
                  <c:v>2.9251920298121536</c:v>
                </c:pt>
                <c:pt idx="119" formatCode="0.00">
                  <c:v>2.9256255228534482</c:v>
                </c:pt>
                <c:pt idx="120" formatCode="0.00">
                  <c:v>2.9859799224275583</c:v>
                </c:pt>
                <c:pt idx="121" formatCode="0.00">
                  <c:v>3.0484162293710635</c:v>
                </c:pt>
                <c:pt idx="122" formatCode="0.00">
                  <c:v>3.0567799832686902</c:v>
                </c:pt>
                <c:pt idx="123" formatCode="0.00">
                  <c:v>3.0592022207012017</c:v>
                </c:pt>
                <c:pt idx="124" formatCode="0.00">
                  <c:v>3.0864324283215474</c:v>
                </c:pt>
                <c:pt idx="125" formatCode="0.00">
                  <c:v>3.176779603011632</c:v>
                </c:pt>
                <c:pt idx="126" formatCode="0.00">
                  <c:v>3.2292341622937113</c:v>
                </c:pt>
                <c:pt idx="127" formatCode="0.00">
                  <c:v>3.2347897178492682</c:v>
                </c:pt>
                <c:pt idx="128" formatCode="0.00">
                  <c:v>3.2484371435090176</c:v>
                </c:pt>
                <c:pt idx="129" formatCode="0.00">
                  <c:v>3.2487299414404172</c:v>
                </c:pt>
                <c:pt idx="130" formatCode="0.00">
                  <c:v>3.2947182295231645</c:v>
                </c:pt>
                <c:pt idx="131" formatCode="0.00">
                  <c:v>3.3197600577990718</c:v>
                </c:pt>
                <c:pt idx="132" formatCode="0.00">
                  <c:v>3.3364324283215474</c:v>
                </c:pt>
                <c:pt idx="133" formatCode="0.00">
                  <c:v>3.3933512054148571</c:v>
                </c:pt>
                <c:pt idx="134" formatCode="0.00">
                  <c:v>3.4094303749334531</c:v>
                </c:pt>
                <c:pt idx="135" formatCode="0.00">
                  <c:v>3.4262206251426028</c:v>
                </c:pt>
                <c:pt idx="136" formatCode="0.00">
                  <c:v>3.4289660810707954</c:v>
                </c:pt>
                <c:pt idx="137" formatCode="0.00">
                  <c:v>3.4579055441478439</c:v>
                </c:pt>
                <c:pt idx="138" formatCode="0.00">
                  <c:v>3.4700547570157427</c:v>
                </c:pt>
                <c:pt idx="139" formatCode="0.00">
                  <c:v>3.4907597535934292</c:v>
                </c:pt>
                <c:pt idx="140" formatCode="0.00">
                  <c:v>3.4919005247547275</c:v>
                </c:pt>
                <c:pt idx="141" formatCode="0.00">
                  <c:v>3.4922161381093679</c:v>
                </c:pt>
                <c:pt idx="142" formatCode="0.00">
                  <c:v>3.5520324739523952</c:v>
                </c:pt>
                <c:pt idx="143" formatCode="0.00">
                  <c:v>3.557608943645898</c:v>
                </c:pt>
                <c:pt idx="144" formatCode="0.00">
                  <c:v>3.587788044718228</c:v>
                </c:pt>
                <c:pt idx="145" formatCode="0.00">
                  <c:v>3.6112251882272415</c:v>
                </c:pt>
                <c:pt idx="146" formatCode="0.00">
                  <c:v>3.6698608259183141</c:v>
                </c:pt>
                <c:pt idx="147" formatCode="0.00">
                  <c:v>3.6835709939919403</c:v>
                </c:pt>
                <c:pt idx="148" formatCode="0.00">
                  <c:v>3.7</c:v>
                </c:pt>
                <c:pt idx="149" formatCode="0.00">
                  <c:v>3.7027530610692807</c:v>
                </c:pt>
                <c:pt idx="150" formatCode="0.00">
                  <c:v>3.7109304890105705</c:v>
                </c:pt>
                <c:pt idx="151" formatCode="0.00">
                  <c:v>3.7137805156285717</c:v>
                </c:pt>
                <c:pt idx="152" formatCode="0.00">
                  <c:v>3.7193931097421804</c:v>
                </c:pt>
                <c:pt idx="153" formatCode="0.00">
                  <c:v>3.8068104038329911</c:v>
                </c:pt>
                <c:pt idx="154" formatCode="0.00">
                  <c:v>3.8576317590691307</c:v>
                </c:pt>
                <c:pt idx="155" formatCode="0.00">
                  <c:v>3.868583162217659</c:v>
                </c:pt>
                <c:pt idx="156" formatCode="0.00">
                  <c:v>3.8916362461023697</c:v>
                </c:pt>
                <c:pt idx="157" formatCode="0.00">
                  <c:v>3.8916875808046165</c:v>
                </c:pt>
                <c:pt idx="158" formatCode="0.00">
                  <c:v>3.9216841584911406</c:v>
                </c:pt>
                <c:pt idx="159" formatCode="0.00">
                  <c:v>4.0012453418510869</c:v>
                </c:pt>
                <c:pt idx="160" formatCode="0.00">
                  <c:v>4.0199999999999996</c:v>
                </c:pt>
                <c:pt idx="161" formatCode="0.00">
                  <c:v>4.0164271047227924</c:v>
                </c:pt>
                <c:pt idx="162" formatCode="0.00">
                  <c:v>4.0398604456612759</c:v>
                </c:pt>
                <c:pt idx="163" formatCode="0.00">
                  <c:v>4.0422370522473257</c:v>
                </c:pt>
                <c:pt idx="164" formatCode="0.00">
                  <c:v>4.0520191649555102</c:v>
                </c:pt>
                <c:pt idx="165" formatCode="0.00">
                  <c:v>4.0805384439881296</c:v>
                </c:pt>
                <c:pt idx="166" formatCode="0.00">
                  <c:v>4.1050441098182286</c:v>
                </c:pt>
                <c:pt idx="167" formatCode="0.00">
                  <c:v>4.1298539812913582</c:v>
                </c:pt>
                <c:pt idx="168" formatCode="0.00">
                  <c:v>4.2693360711841208</c:v>
                </c:pt>
                <c:pt idx="169" formatCode="0.00">
                  <c:v>4.2737850787132103</c:v>
                </c:pt>
                <c:pt idx="170" formatCode="0.00">
                  <c:v>4.2765229295003424</c:v>
                </c:pt>
                <c:pt idx="171" formatCode="0.00">
                  <c:v>4.3513480112556042</c:v>
                </c:pt>
                <c:pt idx="172" formatCode="0.00">
                  <c:v>4.3677656095520616</c:v>
                </c:pt>
                <c:pt idx="173" formatCode="0.00">
                  <c:v>4.3844113620807663</c:v>
                </c:pt>
                <c:pt idx="174" formatCode="0.00">
                  <c:v>4.5458970263898442</c:v>
                </c:pt>
                <c:pt idx="175" formatCode="0.00">
                  <c:v>4.5952353791162741</c:v>
                </c:pt>
                <c:pt idx="176" formatCode="0.00">
                  <c:v>4.6171153699901097</c:v>
                </c:pt>
                <c:pt idx="177" formatCode="0.00">
                  <c:v>4.64491025933531</c:v>
                </c:pt>
                <c:pt idx="178" formatCode="0.00">
                  <c:v>4.646132785763176</c:v>
                </c:pt>
                <c:pt idx="179" formatCode="0.00">
                  <c:v>4.6926762491444221</c:v>
                </c:pt>
                <c:pt idx="180" formatCode="0.00">
                  <c:v>4.6997490303445195</c:v>
                </c:pt>
                <c:pt idx="181" formatCode="0.00">
                  <c:v>4.8358316221765874</c:v>
                </c:pt>
                <c:pt idx="182" formatCode="0.00">
                  <c:v>4.9350406875047446</c:v>
                </c:pt>
                <c:pt idx="183" formatCode="0.00">
                  <c:v>4.9947562552285332</c:v>
                </c:pt>
                <c:pt idx="184" formatCode="0.00">
                  <c:v>5.0157426420260096</c:v>
                </c:pt>
                <c:pt idx="185" formatCode="0.00">
                  <c:v>5.0497851547646295</c:v>
                </c:pt>
                <c:pt idx="186" formatCode="0.00">
                  <c:v>5.0554814054300614</c:v>
                </c:pt>
                <c:pt idx="187" formatCode="0.00">
                  <c:v>5.0776009582477757</c:v>
                </c:pt>
                <c:pt idx="188" formatCode="0.00">
                  <c:v>5.1261902045782897</c:v>
                </c:pt>
                <c:pt idx="189" formatCode="0.00">
                  <c:v>5.1289052399422017</c:v>
                </c:pt>
                <c:pt idx="190" formatCode="0.00">
                  <c:v>5.131608867594502</c:v>
                </c:pt>
                <c:pt idx="191" formatCode="0.00">
                  <c:v>5.1514487793748547</c:v>
                </c:pt>
                <c:pt idx="192" formatCode="0.00">
                  <c:v>5.1728135219408289</c:v>
                </c:pt>
                <c:pt idx="193" formatCode="0.00">
                  <c:v>5.1865826298577815</c:v>
                </c:pt>
                <c:pt idx="194" formatCode="0.00">
                  <c:v>5.2193778994600395</c:v>
                </c:pt>
                <c:pt idx="195" formatCode="0.00">
                  <c:v>5.2659707962582774</c:v>
                </c:pt>
                <c:pt idx="196" formatCode="0.00">
                  <c:v>5.3043007072781263</c:v>
                </c:pt>
                <c:pt idx="197" formatCode="0.00">
                  <c:v>5.3114305270362765</c:v>
                </c:pt>
                <c:pt idx="198" formatCode="0.00">
                  <c:v>5.3141683778234086</c:v>
                </c:pt>
                <c:pt idx="199" formatCode="0.00">
                  <c:v>5.3240417522244954</c:v>
                </c:pt>
                <c:pt idx="200" formatCode="0.00">
                  <c:v>5.4017796030116356</c:v>
                </c:pt>
                <c:pt idx="201" formatCode="0.00">
                  <c:v>5.4663472507415083</c:v>
                </c:pt>
                <c:pt idx="202" formatCode="0.00">
                  <c:v>5.5181097421857244</c:v>
                </c:pt>
                <c:pt idx="203" formatCode="0.00">
                  <c:v>5.5341851091337704</c:v>
                </c:pt>
                <c:pt idx="204" formatCode="0.00">
                  <c:v>5.5346604304509759</c:v>
                </c:pt>
                <c:pt idx="205" formatCode="0.00">
                  <c:v>5.6</c:v>
                </c:pt>
                <c:pt idx="206" formatCode="0.00">
                  <c:v>5.61</c:v>
                </c:pt>
                <c:pt idx="207" formatCode="0.00">
                  <c:v>5.6113963039014374</c:v>
                </c:pt>
                <c:pt idx="208" formatCode="0.00">
                  <c:v>5.6136759449387794</c:v>
                </c:pt>
                <c:pt idx="209" formatCode="0.00">
                  <c:v>5.62</c:v>
                </c:pt>
                <c:pt idx="210" formatCode="0.00">
                  <c:v>5.6728268309377139</c:v>
                </c:pt>
                <c:pt idx="211" formatCode="0.00">
                  <c:v>5.6904517453798764</c:v>
                </c:pt>
                <c:pt idx="212" formatCode="0.00">
                  <c:v>5.7068427256825629</c:v>
                </c:pt>
                <c:pt idx="213" formatCode="0.00">
                  <c:v>5.712164423150047</c:v>
                </c:pt>
                <c:pt idx="214" formatCode="0.00">
                  <c:v>5.723039774887833</c:v>
                </c:pt>
                <c:pt idx="215" formatCode="0.00">
                  <c:v>5.7335576849950467</c:v>
                </c:pt>
                <c:pt idx="216" formatCode="0.00">
                  <c:v>5.8052323370598478</c:v>
                </c:pt>
                <c:pt idx="217" formatCode="0.00">
                  <c:v>5.8151950718685832</c:v>
                </c:pt>
                <c:pt idx="218" formatCode="0.00">
                  <c:v>5.8156133546277369</c:v>
                </c:pt>
                <c:pt idx="219" formatCode="0.00">
                  <c:v>5.827530610692838</c:v>
                </c:pt>
                <c:pt idx="220" formatCode="0.00">
                  <c:v>5.8303178948969423</c:v>
                </c:pt>
                <c:pt idx="221" formatCode="0.00">
                  <c:v>5.8305726671229801</c:v>
                </c:pt>
                <c:pt idx="222" formatCode="0.00">
                  <c:v>5.8672142368240934</c:v>
                </c:pt>
                <c:pt idx="223" formatCode="0.00">
                  <c:v>5.8702677009658455</c:v>
                </c:pt>
                <c:pt idx="224" formatCode="0.00">
                  <c:v>5.8923777473572043</c:v>
                </c:pt>
                <c:pt idx="225" formatCode="0.00">
                  <c:v>5.898897254544079</c:v>
                </c:pt>
                <c:pt idx="226" formatCode="0.00">
                  <c:v>5.9508821963647378</c:v>
                </c:pt>
                <c:pt idx="227" formatCode="0.00">
                  <c:v>5.9585158567191394</c:v>
                </c:pt>
                <c:pt idx="228" formatCode="0.00">
                  <c:v>5.9613069434937938</c:v>
                </c:pt>
                <c:pt idx="229" formatCode="0.00">
                  <c:v>5.9639516313027672</c:v>
                </c:pt>
                <c:pt idx="230" formatCode="0.00">
                  <c:v>5.9639877557228731</c:v>
                </c:pt>
                <c:pt idx="231" formatCode="0.00">
                  <c:v>5.9721328618145879</c:v>
                </c:pt>
                <c:pt idx="232" formatCode="0.00">
                  <c:v>6.06</c:v>
                </c:pt>
                <c:pt idx="233" formatCode="0.00">
                  <c:v>6.07</c:v>
                </c:pt>
                <c:pt idx="234" formatCode="0.00">
                  <c:v>6.0654802646589028</c:v>
                </c:pt>
                <c:pt idx="235" formatCode="0.00">
                  <c:v>6.1011730930108783</c:v>
                </c:pt>
                <c:pt idx="236" formatCode="0.00">
                  <c:v>6.1472564453570584</c:v>
                </c:pt>
                <c:pt idx="237" formatCode="0.00">
                  <c:v>6.1664537227165592</c:v>
                </c:pt>
                <c:pt idx="238" formatCode="0.00">
                  <c:v>6.1884268765685535</c:v>
                </c:pt>
                <c:pt idx="239" formatCode="0.00">
                  <c:v>6.2137881207696317</c:v>
                </c:pt>
                <c:pt idx="240" formatCode="0.00">
                  <c:v>6.2192999467640222</c:v>
                </c:pt>
                <c:pt idx="241" formatCode="0.00">
                  <c:v>6.2319491976576229</c:v>
                </c:pt>
                <c:pt idx="242" formatCode="0.00">
                  <c:v>6.5337991482241922</c:v>
                </c:pt>
                <c:pt idx="243" formatCode="0.00">
                  <c:v>6.6516332040459361</c:v>
                </c:pt>
                <c:pt idx="244" formatCode="0.00">
                  <c:v>6.7135428549699689</c:v>
                </c:pt>
                <c:pt idx="245" formatCode="0.00">
                  <c:v>6.7139801505817935</c:v>
                </c:pt>
                <c:pt idx="246" formatCode="0.00">
                  <c:v>6.7307399802266419</c:v>
                </c:pt>
                <c:pt idx="247" formatCode="0.00">
                  <c:v>6.8077040079093507</c:v>
                </c:pt>
                <c:pt idx="248" formatCode="0.00">
                  <c:v>6.8104133394174378</c:v>
                </c:pt>
                <c:pt idx="249" formatCode="0.00">
                  <c:v>6.8378964179785466</c:v>
                </c:pt>
                <c:pt idx="250" formatCode="0.00">
                  <c:v>6.8483059548254621</c:v>
                </c:pt>
                <c:pt idx="251" formatCode="0.00">
                  <c:v>6.8802190280629709</c:v>
                </c:pt>
                <c:pt idx="252" formatCode="0.00">
                  <c:v>6.9031485284052021</c:v>
                </c:pt>
                <c:pt idx="253" formatCode="0.00">
                  <c:v>6.9551581869343764</c:v>
                </c:pt>
                <c:pt idx="254" formatCode="0.00">
                  <c:v>6.9568788501026697</c:v>
                </c:pt>
                <c:pt idx="255" formatCode="0.00">
                  <c:v>7.0570385580652584</c:v>
                </c:pt>
                <c:pt idx="256" formatCode="0.00">
                  <c:v>7.0809358126093178</c:v>
                </c:pt>
                <c:pt idx="257" formatCode="0.00">
                  <c:v>7.1063864172180438</c:v>
                </c:pt>
                <c:pt idx="258" formatCode="0.00">
                  <c:v>7.1540041067761804</c:v>
                </c:pt>
                <c:pt idx="259" formatCode="0.00">
                  <c:v>7.1556011864020146</c:v>
                </c:pt>
                <c:pt idx="260" formatCode="0.00">
                  <c:v>7.1853182751540041</c:v>
                </c:pt>
                <c:pt idx="261" formatCode="0.00">
                  <c:v>7.202059091946162</c:v>
                </c:pt>
                <c:pt idx="262" formatCode="0.00">
                  <c:v>7.2070214464978388</c:v>
                </c:pt>
                <c:pt idx="263" formatCode="0.00">
                  <c:v>7.2425374553197939</c:v>
                </c:pt>
                <c:pt idx="264" formatCode="0.00">
                  <c:v>7.2453798767967141</c:v>
                </c:pt>
                <c:pt idx="265" formatCode="0.00">
                  <c:v>7.251207316145706</c:v>
                </c:pt>
                <c:pt idx="266" formatCode="0.00">
                  <c:v>7.2556943493801764</c:v>
                </c:pt>
                <c:pt idx="267" formatCode="0.00">
                  <c:v>7.2567723781276179</c:v>
                </c:pt>
                <c:pt idx="268" formatCode="0.00">
                  <c:v>7.2671058635637706</c:v>
                </c:pt>
                <c:pt idx="269" formatCode="0.00">
                  <c:v>7.2756673511293632</c:v>
                </c:pt>
                <c:pt idx="270" formatCode="0.00">
                  <c:v>7.2811278424214674</c:v>
                </c:pt>
                <c:pt idx="271" formatCode="0.00">
                  <c:v>7.2947752680812163</c:v>
                </c:pt>
                <c:pt idx="272" formatCode="0.00">
                  <c:v>7.3143566050650204</c:v>
                </c:pt>
                <c:pt idx="273" formatCode="0.00">
                  <c:v>7.3308236367784687</c:v>
                </c:pt>
                <c:pt idx="274" formatCode="0.00">
                  <c:v>7.3440470758232586</c:v>
                </c:pt>
                <c:pt idx="275" formatCode="0.00">
                  <c:v>7.3577173169062284</c:v>
                </c:pt>
                <c:pt idx="276" formatCode="0.00">
                  <c:v>7.3629933835272707</c:v>
                </c:pt>
                <c:pt idx="277" formatCode="0.00">
                  <c:v>7.3839835728952776</c:v>
                </c:pt>
                <c:pt idx="278" formatCode="0.00">
                  <c:v>7.4859685147159478</c:v>
                </c:pt>
                <c:pt idx="279" formatCode="0.00">
                  <c:v>7.5109514031485283</c:v>
                </c:pt>
                <c:pt idx="280" formatCode="0.00">
                  <c:v>7.5111966689482115</c:v>
                </c:pt>
                <c:pt idx="281" formatCode="0.00">
                  <c:v>7.5273785078713207</c:v>
                </c:pt>
                <c:pt idx="282" formatCode="0.00">
                  <c:v>7.5537303216974676</c:v>
                </c:pt>
                <c:pt idx="283" formatCode="0.00">
                  <c:v>7.5772644307551893</c:v>
                </c:pt>
                <c:pt idx="284" formatCode="0.00">
                  <c:v>7.5991235074910595</c:v>
                </c:pt>
                <c:pt idx="285" formatCode="0.00">
                  <c:v>7.6807551905087905</c:v>
                </c:pt>
                <c:pt idx="286" formatCode="0.00">
                  <c:v>7.7408358050041919</c:v>
                </c:pt>
                <c:pt idx="287" formatCode="0.00">
                  <c:v>7.7523385808806689</c:v>
                </c:pt>
                <c:pt idx="288" formatCode="0.00">
                  <c:v>7.7764088523842183</c:v>
                </c:pt>
                <c:pt idx="289" formatCode="0.00">
                  <c:v>7.8494182067077345</c:v>
                </c:pt>
                <c:pt idx="290" formatCode="0.00">
                  <c:v>7.9055441478439423</c:v>
                </c:pt>
                <c:pt idx="291" formatCode="0.00">
                  <c:v>7.9962354551676933</c:v>
                </c:pt>
                <c:pt idx="292" formatCode="0.00">
                  <c:v>8.0207049965776864</c:v>
                </c:pt>
                <c:pt idx="293" formatCode="0.00">
                  <c:v>8.0231006160164267</c:v>
                </c:pt>
                <c:pt idx="294" formatCode="0.00">
                  <c:v>8.1271009202220661</c:v>
                </c:pt>
                <c:pt idx="295" formatCode="0.00">
                  <c:v>8.1806981519507183</c:v>
                </c:pt>
                <c:pt idx="296" formatCode="0.00">
                  <c:v>8.247262149212867</c:v>
                </c:pt>
                <c:pt idx="297" formatCode="0.00">
                  <c:v>8.2554186630161919</c:v>
                </c:pt>
                <c:pt idx="298" formatCode="0.00">
                  <c:v>8.258555783709788</c:v>
                </c:pt>
                <c:pt idx="299" formatCode="0.00">
                  <c:v>8.3261464750171115</c:v>
                </c:pt>
                <c:pt idx="300" formatCode="0.00">
                  <c:v>8.3285420944558517</c:v>
                </c:pt>
                <c:pt idx="301" formatCode="0.00">
                  <c:v>8.3655030800821351</c:v>
                </c:pt>
                <c:pt idx="302" formatCode="0.00">
                  <c:v>8.4578104798844116</c:v>
                </c:pt>
                <c:pt idx="303" formatCode="0.00">
                  <c:v>8.5284052019164953</c:v>
                </c:pt>
                <c:pt idx="304" formatCode="0.00">
                  <c:v>8.6553159936116746</c:v>
                </c:pt>
                <c:pt idx="305" formatCode="0.00">
                  <c:v>8.7622062514259706</c:v>
                </c:pt>
                <c:pt idx="306" formatCode="0.00">
                  <c:v>8.7843942505133477</c:v>
                </c:pt>
                <c:pt idx="307" formatCode="0.00">
                  <c:v>8.8197809719370373</c:v>
                </c:pt>
                <c:pt idx="308" formatCode="0.00">
                  <c:v>8.9156399726214914</c:v>
                </c:pt>
                <c:pt idx="309" formatCode="0.00">
                  <c:v>8.9236158643242849</c:v>
                </c:pt>
                <c:pt idx="310" formatCode="0.00">
                  <c:v>8.9427142748498021</c:v>
                </c:pt>
                <c:pt idx="311" formatCode="0.00">
                  <c:v>9.0086698608259113</c:v>
                </c:pt>
                <c:pt idx="312" formatCode="0.00">
                  <c:v>9.216632443531827</c:v>
                </c:pt>
                <c:pt idx="313" formatCode="0.00">
                  <c:v>9.222123355388252</c:v>
                </c:pt>
                <c:pt idx="314" formatCode="0.00">
                  <c:v>9.3130276066621107</c:v>
                </c:pt>
                <c:pt idx="315" formatCode="0.00">
                  <c:v>9.3853524982888441</c:v>
                </c:pt>
                <c:pt idx="316" formatCode="0.00">
                  <c:v>9.504277891854894</c:v>
                </c:pt>
                <c:pt idx="317" formatCode="0.00">
                  <c:v>9.5222450376454475</c:v>
                </c:pt>
                <c:pt idx="318" formatCode="0.00">
                  <c:v>9.5660506502395624</c:v>
                </c:pt>
                <c:pt idx="319" formatCode="0.00">
                  <c:v>9.636036960985626</c:v>
                </c:pt>
                <c:pt idx="320" formatCode="0.00">
                  <c:v>9.7286105407255299</c:v>
                </c:pt>
                <c:pt idx="321" formatCode="0.00">
                  <c:v>9.9555099247091032</c:v>
                </c:pt>
                <c:pt idx="322" formatCode="0.00">
                  <c:v>10.005247547341996</c:v>
                </c:pt>
                <c:pt idx="323" formatCode="0.00">
                  <c:v>10.012320328542094</c:v>
                </c:pt>
                <c:pt idx="324" formatCode="0.00">
                  <c:v>10.035820214464986</c:v>
                </c:pt>
                <c:pt idx="325" formatCode="0.00">
                  <c:v>10.092630618297976</c:v>
                </c:pt>
                <c:pt idx="326" formatCode="0.00">
                  <c:v>10.23842117271276</c:v>
                </c:pt>
                <c:pt idx="327" formatCode="0.00">
                  <c:v>10.253251197809719</c:v>
                </c:pt>
                <c:pt idx="328" formatCode="0.00">
                  <c:v>10.340862422997947</c:v>
                </c:pt>
                <c:pt idx="329" formatCode="0.00">
                  <c:v>10.381930184804927</c:v>
                </c:pt>
                <c:pt idx="330" formatCode="0.00">
                  <c:v>10.403832991101986</c:v>
                </c:pt>
                <c:pt idx="331" formatCode="0.00">
                  <c:v>10.458590006844627</c:v>
                </c:pt>
                <c:pt idx="332" formatCode="0.00">
                  <c:v>10.472279260780287</c:v>
                </c:pt>
                <c:pt idx="333" formatCode="0.00">
                  <c:v>10.505133470225873</c:v>
                </c:pt>
                <c:pt idx="334" formatCode="0.00">
                  <c:v>10.518822724161533</c:v>
                </c:pt>
                <c:pt idx="335" formatCode="0.00">
                  <c:v>10.548939082819986</c:v>
                </c:pt>
                <c:pt idx="336" formatCode="0.00">
                  <c:v>10.565366187542779</c:v>
                </c:pt>
                <c:pt idx="337" formatCode="0.00">
                  <c:v>10.587268993839835</c:v>
                </c:pt>
                <c:pt idx="338" formatCode="0.00">
                  <c:v>10.606433949349761</c:v>
                </c:pt>
                <c:pt idx="339" formatCode="0.00">
                  <c:v>10.658453114305271</c:v>
                </c:pt>
                <c:pt idx="340" formatCode="0.00">
                  <c:v>10.732375085557837</c:v>
                </c:pt>
                <c:pt idx="341" formatCode="0.00">
                  <c:v>10.776180698151951</c:v>
                </c:pt>
                <c:pt idx="342" formatCode="0.00">
                  <c:v>10.976043805612594</c:v>
                </c:pt>
                <c:pt idx="343" formatCode="0.00">
                  <c:v>10.981519507186858</c:v>
                </c:pt>
                <c:pt idx="344" formatCode="0.00">
                  <c:v>11.055441478439425</c:v>
                </c:pt>
                <c:pt idx="345" formatCode="0.00">
                  <c:v>11.060917180013689</c:v>
                </c:pt>
                <c:pt idx="346" formatCode="0.00">
                  <c:v>11.203285420944558</c:v>
                </c:pt>
                <c:pt idx="347" formatCode="0.00">
                  <c:v>11.422313483915127</c:v>
                </c:pt>
                <c:pt idx="348" formatCode="0.00">
                  <c:v>11.425051334702259</c:v>
                </c:pt>
                <c:pt idx="349" formatCode="0.00">
                  <c:v>11.466119096509241</c:v>
                </c:pt>
                <c:pt idx="350" formatCode="0.00">
                  <c:v>11.471594798083505</c:v>
                </c:pt>
                <c:pt idx="351" formatCode="0.00">
                  <c:v>11.504449007529089</c:v>
                </c:pt>
                <c:pt idx="352" formatCode="0.00">
                  <c:v>11.553730321697467</c:v>
                </c:pt>
                <c:pt idx="353" formatCode="0.00">
                  <c:v>11.652292950034223</c:v>
                </c:pt>
                <c:pt idx="354" formatCode="0.00">
                  <c:v>11.690622861054072</c:v>
                </c:pt>
                <c:pt idx="355" formatCode="0.00">
                  <c:v>11.696098562628336</c:v>
                </c:pt>
                <c:pt idx="356" formatCode="0.00">
                  <c:v>11.767282683093772</c:v>
                </c:pt>
                <c:pt idx="357" formatCode="0.00">
                  <c:v>11.871321013004792</c:v>
                </c:pt>
                <c:pt idx="358" formatCode="0.00">
                  <c:v>11.926078028747433</c:v>
                </c:pt>
                <c:pt idx="359" formatCode="0.00">
                  <c:v>11.989048596851472</c:v>
                </c:pt>
                <c:pt idx="360" formatCode="0.00">
                  <c:v>12.046543463381246</c:v>
                </c:pt>
                <c:pt idx="361" formatCode="0.00">
                  <c:v>12.131416837782341</c:v>
                </c:pt>
                <c:pt idx="362" formatCode="0.00">
                  <c:v>12.323066392881588</c:v>
                </c:pt>
                <c:pt idx="363" formatCode="0.00">
                  <c:v>12.353182751540041</c:v>
                </c:pt>
                <c:pt idx="364" formatCode="0.00">
                  <c:v>12.353182751540041</c:v>
                </c:pt>
                <c:pt idx="365" formatCode="0.00">
                  <c:v>12.377823408624231</c:v>
                </c:pt>
                <c:pt idx="366" formatCode="0.00">
                  <c:v>12.377823408624231</c:v>
                </c:pt>
                <c:pt idx="367" formatCode="0.00">
                  <c:v>12.388774811772759</c:v>
                </c:pt>
                <c:pt idx="368" formatCode="0.00">
                  <c:v>12.476386036960985</c:v>
                </c:pt>
                <c:pt idx="369" formatCode="0.00">
                  <c:v>12.490075290896646</c:v>
                </c:pt>
                <c:pt idx="370" formatCode="0.00">
                  <c:v>12.495550992470911</c:v>
                </c:pt>
                <c:pt idx="371" formatCode="0.00">
                  <c:v>12.495550992470911</c:v>
                </c:pt>
                <c:pt idx="372" formatCode="0.00">
                  <c:v>12.511978097193703</c:v>
                </c:pt>
                <c:pt idx="373" formatCode="0.00">
                  <c:v>12.511978097193703</c:v>
                </c:pt>
                <c:pt idx="374" formatCode="0.00">
                  <c:v>12.580424366872005</c:v>
                </c:pt>
                <c:pt idx="375" formatCode="0.00">
                  <c:v>12.580424366872005</c:v>
                </c:pt>
                <c:pt idx="376" formatCode="0.00">
                  <c:v>12.750171115674195</c:v>
                </c:pt>
                <c:pt idx="377" formatCode="0.00">
                  <c:v>12.750171115674195</c:v>
                </c:pt>
                <c:pt idx="378" formatCode="0.00">
                  <c:v>12.815879534565367</c:v>
                </c:pt>
                <c:pt idx="379" formatCode="0.00">
                  <c:v>12.87</c:v>
                </c:pt>
                <c:pt idx="380" formatCode="0.00">
                  <c:v>12.9</c:v>
                </c:pt>
                <c:pt idx="381" formatCode="0.00">
                  <c:v>12.91</c:v>
                </c:pt>
                <c:pt idx="382" formatCode="0.00">
                  <c:v>12.92</c:v>
                </c:pt>
                <c:pt idx="383" formatCode="0.00">
                  <c:v>12.922655715263518</c:v>
                </c:pt>
                <c:pt idx="384" formatCode="0.00">
                  <c:v>12.930869267624914</c:v>
                </c:pt>
                <c:pt idx="385" formatCode="0.00">
                  <c:v>12.941820670773442</c:v>
                </c:pt>
                <c:pt idx="386" formatCode="0.00">
                  <c:v>12.952772073921972</c:v>
                </c:pt>
                <c:pt idx="387" formatCode="0.00">
                  <c:v>12.952772073921972</c:v>
                </c:pt>
                <c:pt idx="388" formatCode="0.00">
                  <c:v>13.037645448323067</c:v>
                </c:pt>
                <c:pt idx="389" formatCode="0.00">
                  <c:v>13.095140314852841</c:v>
                </c:pt>
                <c:pt idx="390" formatCode="0.00">
                  <c:v>13.166324435318275</c:v>
                </c:pt>
                <c:pt idx="391" formatCode="0.00">
                  <c:v>13.190965092402465</c:v>
                </c:pt>
                <c:pt idx="392" formatCode="0.00">
                  <c:v>13.196440793976729</c:v>
                </c:pt>
                <c:pt idx="393" formatCode="0.00">
                  <c:v>13.196440793976729</c:v>
                </c:pt>
                <c:pt idx="394" formatCode="0.00">
                  <c:v>13.267624914442163</c:v>
                </c:pt>
                <c:pt idx="395" formatCode="0.00">
                  <c:v>13.267624914442163</c:v>
                </c:pt>
                <c:pt idx="396" formatCode="0.00">
                  <c:v>13.319644079397673</c:v>
                </c:pt>
                <c:pt idx="397" formatCode="0.00">
                  <c:v>13.319644079397673</c:v>
                </c:pt>
                <c:pt idx="398" formatCode="0.00">
                  <c:v>13.374401095140314</c:v>
                </c:pt>
                <c:pt idx="399" formatCode="0.00">
                  <c:v>13.393566050650239</c:v>
                </c:pt>
                <c:pt idx="400" formatCode="0.00">
                  <c:v>13.407255304585901</c:v>
                </c:pt>
                <c:pt idx="401" formatCode="0.00">
                  <c:v>13.431895961670088</c:v>
                </c:pt>
                <c:pt idx="402" formatCode="0.00">
                  <c:v>13.467488021902806</c:v>
                </c:pt>
                <c:pt idx="403" formatCode="0.00">
                  <c:v>13.514031485284052</c:v>
                </c:pt>
                <c:pt idx="404" formatCode="0.00">
                  <c:v>13.623545516769337</c:v>
                </c:pt>
                <c:pt idx="405" formatCode="0.00">
                  <c:v>13.645448323066393</c:v>
                </c:pt>
                <c:pt idx="406" formatCode="0.00">
                  <c:v>13.661875427789186</c:v>
                </c:pt>
                <c:pt idx="407" formatCode="0.00">
                  <c:v>13.705681040383299</c:v>
                </c:pt>
                <c:pt idx="408" formatCode="0.00">
                  <c:v>13.705681040383299</c:v>
                </c:pt>
                <c:pt idx="409" formatCode="0.00">
                  <c:v>13.735797399041752</c:v>
                </c:pt>
                <c:pt idx="410" formatCode="0.00">
                  <c:v>13.760438056125942</c:v>
                </c:pt>
                <c:pt idx="411" formatCode="0.00">
                  <c:v>13.81245722108145</c:v>
                </c:pt>
                <c:pt idx="412" formatCode="0.00">
                  <c:v>13.839835728952773</c:v>
                </c:pt>
                <c:pt idx="413" formatCode="0.00">
                  <c:v>13.875427789185489</c:v>
                </c:pt>
                <c:pt idx="414" formatCode="0.00">
                  <c:v>13.902806297056811</c:v>
                </c:pt>
                <c:pt idx="415" formatCode="0.00">
                  <c:v>13.902806297056811</c:v>
                </c:pt>
                <c:pt idx="416" formatCode="0.00">
                  <c:v>13.95482546201232</c:v>
                </c:pt>
                <c:pt idx="417" formatCode="0.00">
                  <c:v>13.95482546201232</c:v>
                </c:pt>
                <c:pt idx="418" formatCode="0.00">
                  <c:v>13.971252566735114</c:v>
                </c:pt>
                <c:pt idx="419" formatCode="0.00">
                  <c:v>14.056125941136209</c:v>
                </c:pt>
                <c:pt idx="420" formatCode="0.00">
                  <c:v>14.105407255304586</c:v>
                </c:pt>
                <c:pt idx="421" formatCode="0.00">
                  <c:v>14.201232032854209</c:v>
                </c:pt>
                <c:pt idx="422" formatCode="0.00">
                  <c:v>14.245037645448322</c:v>
                </c:pt>
                <c:pt idx="423" formatCode="0.00">
                  <c:v>14.245037645448322</c:v>
                </c:pt>
                <c:pt idx="424" formatCode="0.00">
                  <c:v>14.286105407255304</c:v>
                </c:pt>
                <c:pt idx="425" formatCode="0.00">
                  <c:v>14.288843258042437</c:v>
                </c:pt>
                <c:pt idx="426" formatCode="0.00">
                  <c:v>14.288843258042437</c:v>
                </c:pt>
                <c:pt idx="427" formatCode="0.00">
                  <c:v>14.655715263518138</c:v>
                </c:pt>
                <c:pt idx="428" formatCode="0.00">
                  <c:v>14.655715263518138</c:v>
                </c:pt>
                <c:pt idx="429" formatCode="0.00">
                  <c:v>14.803559206023271</c:v>
                </c:pt>
                <c:pt idx="430" formatCode="0.00">
                  <c:v>14.880219028062971</c:v>
                </c:pt>
                <c:pt idx="431" formatCode="0.00">
                  <c:v>14.89390828199863</c:v>
                </c:pt>
                <c:pt idx="432" formatCode="0.00">
                  <c:v>14.945927446954141</c:v>
                </c:pt>
                <c:pt idx="433" formatCode="0.00">
                  <c:v>14.984257357973991</c:v>
                </c:pt>
                <c:pt idx="434" formatCode="0.00">
                  <c:v>15.039014373716633</c:v>
                </c:pt>
                <c:pt idx="435" formatCode="0.00">
                  <c:v>15.039014373716633</c:v>
                </c:pt>
                <c:pt idx="436" formatCode="0.00">
                  <c:v>15.041752224503764</c:v>
                </c:pt>
                <c:pt idx="437" formatCode="0.00">
                  <c:v>15.041752224503764</c:v>
                </c:pt>
                <c:pt idx="438" formatCode="0.00">
                  <c:v>15.071868583162217</c:v>
                </c:pt>
                <c:pt idx="439" formatCode="0.00">
                  <c:v>15.14031485284052</c:v>
                </c:pt>
                <c:pt idx="440" formatCode="0.00">
                  <c:v>15.14031485284052</c:v>
                </c:pt>
                <c:pt idx="441" formatCode="0.00">
                  <c:v>15.162217659137577</c:v>
                </c:pt>
                <c:pt idx="442" formatCode="0.00">
                  <c:v>15.197809719370294</c:v>
                </c:pt>
                <c:pt idx="443" formatCode="0.00">
                  <c:v>15.197809719370294</c:v>
                </c:pt>
                <c:pt idx="444" formatCode="0.00">
                  <c:v>15.236139630390143</c:v>
                </c:pt>
                <c:pt idx="445" formatCode="0.00">
                  <c:v>15.304585900068446</c:v>
                </c:pt>
                <c:pt idx="446" formatCode="0.00">
                  <c:v>15.331964407939767</c:v>
                </c:pt>
                <c:pt idx="447" formatCode="0.00">
                  <c:v>15.348391512662561</c:v>
                </c:pt>
              </c:numCache>
            </c:numRef>
          </c:xVal>
          <c:yVal>
            <c:numRef>
              <c:f>'THA dislocation'!$T$4:$T$451</c:f>
              <c:numCache>
                <c:formatCode>0.00000000</c:formatCode>
                <c:ptCount val="448"/>
                <c:pt idx="1">
                  <c:v>0</c:v>
                </c:pt>
                <c:pt idx="5">
                  <c:v>1.7062642505693559E-2</c:v>
                </c:pt>
                <c:pt idx="6">
                  <c:v>1.7062642505693559E-2</c:v>
                </c:pt>
                <c:pt idx="7">
                  <c:v>1.7062642505693559E-2</c:v>
                </c:pt>
                <c:pt idx="8">
                  <c:v>1.7062642505693559E-2</c:v>
                </c:pt>
                <c:pt idx="9">
                  <c:v>1.9246071972350842E-2</c:v>
                </c:pt>
                <c:pt idx="10">
                  <c:v>1.9246071972350842E-2</c:v>
                </c:pt>
                <c:pt idx="11">
                  <c:v>2.2387024252437326E-2</c:v>
                </c:pt>
                <c:pt idx="12">
                  <c:v>2.2387024252437326E-2</c:v>
                </c:pt>
                <c:pt idx="13">
                  <c:v>2.2387024252437326E-2</c:v>
                </c:pt>
                <c:pt idx="14">
                  <c:v>2.5660033830397055E-2</c:v>
                </c:pt>
                <c:pt idx="15">
                  <c:v>2.892388881747332E-2</c:v>
                </c:pt>
                <c:pt idx="16">
                  <c:v>3.2153451165977454E-2</c:v>
                </c:pt>
                <c:pt idx="17">
                  <c:v>3.2153451165977454E-2</c:v>
                </c:pt>
                <c:pt idx="18">
                  <c:v>3.5344430342565736E-2</c:v>
                </c:pt>
                <c:pt idx="19">
                  <c:v>3.5344430342565736E-2</c:v>
                </c:pt>
                <c:pt idx="20">
                  <c:v>3.8498219897718511E-2</c:v>
                </c:pt>
                <c:pt idx="21">
                  <c:v>3.8498219897718511E-2</c:v>
                </c:pt>
                <c:pt idx="22">
                  <c:v>3.8498219897718511E-2</c:v>
                </c:pt>
                <c:pt idx="23">
                  <c:v>3.8498219897718511E-2</c:v>
                </c:pt>
                <c:pt idx="24">
                  <c:v>3.8498219897718511E-2</c:v>
                </c:pt>
                <c:pt idx="25">
                  <c:v>3.8498219897718511E-2</c:v>
                </c:pt>
                <c:pt idx="26">
                  <c:v>4.16524150236951E-2</c:v>
                </c:pt>
                <c:pt idx="27">
                  <c:v>4.16524150236951E-2</c:v>
                </c:pt>
                <c:pt idx="28">
                  <c:v>4.16524150236951E-2</c:v>
                </c:pt>
                <c:pt idx="29">
                  <c:v>4.16524150236951E-2</c:v>
                </c:pt>
                <c:pt idx="30">
                  <c:v>4.4795826093460223E-2</c:v>
                </c:pt>
                <c:pt idx="31">
                  <c:v>4.4795826093460223E-2</c:v>
                </c:pt>
                <c:pt idx="32">
                  <c:v>4.4795826093460223E-2</c:v>
                </c:pt>
                <c:pt idx="33">
                  <c:v>4.4795826093460223E-2</c:v>
                </c:pt>
                <c:pt idx="34">
                  <c:v>4.4795826093460223E-2</c:v>
                </c:pt>
                <c:pt idx="35">
                  <c:v>4.794159131254927E-2</c:v>
                </c:pt>
                <c:pt idx="36">
                  <c:v>4.794159131254927E-2</c:v>
                </c:pt>
                <c:pt idx="37">
                  <c:v>4.794159131254927E-2</c:v>
                </c:pt>
                <c:pt idx="38">
                  <c:v>4.794159131254927E-2</c:v>
                </c:pt>
                <c:pt idx="39">
                  <c:v>4.794159131254927E-2</c:v>
                </c:pt>
                <c:pt idx="40">
                  <c:v>4.794159131254927E-2</c:v>
                </c:pt>
                <c:pt idx="41">
                  <c:v>4.794159131254927E-2</c:v>
                </c:pt>
                <c:pt idx="42">
                  <c:v>5.1102409785092173E-2</c:v>
                </c:pt>
                <c:pt idx="43">
                  <c:v>5.1102409785092173E-2</c:v>
                </c:pt>
                <c:pt idx="44">
                  <c:v>5.1102409785092173E-2</c:v>
                </c:pt>
                <c:pt idx="45">
                  <c:v>5.1102409785092173E-2</c:v>
                </c:pt>
                <c:pt idx="46">
                  <c:v>5.1102409785092173E-2</c:v>
                </c:pt>
                <c:pt idx="47">
                  <c:v>5.1102409785092173E-2</c:v>
                </c:pt>
                <c:pt idx="48">
                  <c:v>5.4268093319202015E-2</c:v>
                </c:pt>
                <c:pt idx="49">
                  <c:v>5.4268093319202015E-2</c:v>
                </c:pt>
                <c:pt idx="50">
                  <c:v>5.4268093319202015E-2</c:v>
                </c:pt>
                <c:pt idx="51">
                  <c:v>5.4268093319202015E-2</c:v>
                </c:pt>
                <c:pt idx="52">
                  <c:v>5.4268093319202015E-2</c:v>
                </c:pt>
                <c:pt idx="53">
                  <c:v>5.7417672888308569E-2</c:v>
                </c:pt>
                <c:pt idx="54">
                  <c:v>5.7417672888308569E-2</c:v>
                </c:pt>
                <c:pt idx="55">
                  <c:v>5.7417672888308569E-2</c:v>
                </c:pt>
                <c:pt idx="56">
                  <c:v>5.7417672888308569E-2</c:v>
                </c:pt>
                <c:pt idx="57">
                  <c:v>6.0553403099841474E-2</c:v>
                </c:pt>
                <c:pt idx="58">
                  <c:v>6.0553403099841474E-2</c:v>
                </c:pt>
                <c:pt idx="59">
                  <c:v>6.0553403099841474E-2</c:v>
                </c:pt>
                <c:pt idx="60">
                  <c:v>6.0553403099841474E-2</c:v>
                </c:pt>
                <c:pt idx="61">
                  <c:v>6.0553403099841474E-2</c:v>
                </c:pt>
                <c:pt idx="62">
                  <c:v>6.0553403099841474E-2</c:v>
                </c:pt>
                <c:pt idx="63">
                  <c:v>6.0553403099841474E-2</c:v>
                </c:pt>
                <c:pt idx="64">
                  <c:v>6.0553403099841474E-2</c:v>
                </c:pt>
                <c:pt idx="65">
                  <c:v>6.0553403099841474E-2</c:v>
                </c:pt>
                <c:pt idx="66">
                  <c:v>6.0553403099841474E-2</c:v>
                </c:pt>
                <c:pt idx="67">
                  <c:v>6.0553403099841474E-2</c:v>
                </c:pt>
                <c:pt idx="68">
                  <c:v>6.0553403099841474E-2</c:v>
                </c:pt>
                <c:pt idx="69">
                  <c:v>6.0553403099841474E-2</c:v>
                </c:pt>
                <c:pt idx="70">
                  <c:v>6.0553403099841474E-2</c:v>
                </c:pt>
                <c:pt idx="71">
                  <c:v>6.0553403099841474E-2</c:v>
                </c:pt>
                <c:pt idx="72">
                  <c:v>6.0553403099841474E-2</c:v>
                </c:pt>
                <c:pt idx="73">
                  <c:v>6.0553403099841474E-2</c:v>
                </c:pt>
                <c:pt idx="74">
                  <c:v>6.0553403099841474E-2</c:v>
                </c:pt>
                <c:pt idx="75">
                  <c:v>6.0553403099841474E-2</c:v>
                </c:pt>
                <c:pt idx="76">
                  <c:v>6.0553403099841474E-2</c:v>
                </c:pt>
                <c:pt idx="77">
                  <c:v>6.0553403099841474E-2</c:v>
                </c:pt>
                <c:pt idx="78">
                  <c:v>6.0553403099841474E-2</c:v>
                </c:pt>
                <c:pt idx="79">
                  <c:v>6.0553403099841474E-2</c:v>
                </c:pt>
                <c:pt idx="80">
                  <c:v>6.0553403099841474E-2</c:v>
                </c:pt>
                <c:pt idx="81">
                  <c:v>6.0553403099841474E-2</c:v>
                </c:pt>
                <c:pt idx="82">
                  <c:v>6.0553403099841474E-2</c:v>
                </c:pt>
                <c:pt idx="83">
                  <c:v>6.0553403099841474E-2</c:v>
                </c:pt>
                <c:pt idx="84">
                  <c:v>6.0553403099841474E-2</c:v>
                </c:pt>
                <c:pt idx="85">
                  <c:v>6.0553403099841474E-2</c:v>
                </c:pt>
                <c:pt idx="86">
                  <c:v>6.0553403099841474E-2</c:v>
                </c:pt>
                <c:pt idx="87">
                  <c:v>6.0553403099841474E-2</c:v>
                </c:pt>
                <c:pt idx="88">
                  <c:v>6.0553403099841474E-2</c:v>
                </c:pt>
                <c:pt idx="89">
                  <c:v>6.0553403099841474E-2</c:v>
                </c:pt>
                <c:pt idx="90">
                  <c:v>6.0553403099841474E-2</c:v>
                </c:pt>
                <c:pt idx="91">
                  <c:v>6.0553403099841474E-2</c:v>
                </c:pt>
                <c:pt idx="92">
                  <c:v>6.0553403099841474E-2</c:v>
                </c:pt>
                <c:pt idx="93">
                  <c:v>6.0553403099841474E-2</c:v>
                </c:pt>
                <c:pt idx="94">
                  <c:v>6.0553403099841474E-2</c:v>
                </c:pt>
                <c:pt idx="95">
                  <c:v>6.0553403099841474E-2</c:v>
                </c:pt>
                <c:pt idx="96">
                  <c:v>6.0553403099841474E-2</c:v>
                </c:pt>
                <c:pt idx="97">
                  <c:v>6.0553403099841474E-2</c:v>
                </c:pt>
                <c:pt idx="98">
                  <c:v>6.0553403099841474E-2</c:v>
                </c:pt>
                <c:pt idx="99">
                  <c:v>6.0553403099841474E-2</c:v>
                </c:pt>
                <c:pt idx="100">
                  <c:v>6.0553403099841474E-2</c:v>
                </c:pt>
                <c:pt idx="101">
                  <c:v>6.0553403099841474E-2</c:v>
                </c:pt>
                <c:pt idx="102">
                  <c:v>6.0553403099841474E-2</c:v>
                </c:pt>
                <c:pt idx="103">
                  <c:v>6.0553403099841474E-2</c:v>
                </c:pt>
                <c:pt idx="104">
                  <c:v>6.0553403099841474E-2</c:v>
                </c:pt>
                <c:pt idx="105">
                  <c:v>6.0553403099841474E-2</c:v>
                </c:pt>
                <c:pt idx="106">
                  <c:v>6.0553403099841474E-2</c:v>
                </c:pt>
                <c:pt idx="107">
                  <c:v>6.0553403099841474E-2</c:v>
                </c:pt>
                <c:pt idx="108">
                  <c:v>6.0553403099841474E-2</c:v>
                </c:pt>
                <c:pt idx="109">
                  <c:v>6.0553403099841474E-2</c:v>
                </c:pt>
                <c:pt idx="110">
                  <c:v>6.0553403099841474E-2</c:v>
                </c:pt>
                <c:pt idx="111">
                  <c:v>6.0553403099841474E-2</c:v>
                </c:pt>
                <c:pt idx="112">
                  <c:v>6.0553403099841474E-2</c:v>
                </c:pt>
                <c:pt idx="113">
                  <c:v>6.0553403099841474E-2</c:v>
                </c:pt>
                <c:pt idx="114">
                  <c:v>6.0553403099841474E-2</c:v>
                </c:pt>
                <c:pt idx="115">
                  <c:v>6.0553403099841474E-2</c:v>
                </c:pt>
                <c:pt idx="116">
                  <c:v>6.0553403099841474E-2</c:v>
                </c:pt>
                <c:pt idx="117">
                  <c:v>6.0553403099841474E-2</c:v>
                </c:pt>
                <c:pt idx="118">
                  <c:v>6.0553403099841474E-2</c:v>
                </c:pt>
                <c:pt idx="119">
                  <c:v>6.0553403099841474E-2</c:v>
                </c:pt>
                <c:pt idx="120">
                  <c:v>6.0553403099841474E-2</c:v>
                </c:pt>
                <c:pt idx="121">
                  <c:v>6.0553403099841474E-2</c:v>
                </c:pt>
                <c:pt idx="122">
                  <c:v>6.0553403099841474E-2</c:v>
                </c:pt>
                <c:pt idx="123">
                  <c:v>6.0553403099841474E-2</c:v>
                </c:pt>
                <c:pt idx="124">
                  <c:v>6.0553403099841474E-2</c:v>
                </c:pt>
                <c:pt idx="125">
                  <c:v>6.0553403099841474E-2</c:v>
                </c:pt>
                <c:pt idx="126">
                  <c:v>6.0553403099841474E-2</c:v>
                </c:pt>
                <c:pt idx="127">
                  <c:v>6.0553403099841474E-2</c:v>
                </c:pt>
                <c:pt idx="128">
                  <c:v>6.0553403099841474E-2</c:v>
                </c:pt>
                <c:pt idx="129">
                  <c:v>6.0553403099841474E-2</c:v>
                </c:pt>
                <c:pt idx="130">
                  <c:v>6.0553403099841474E-2</c:v>
                </c:pt>
                <c:pt idx="131">
                  <c:v>6.0553403099841474E-2</c:v>
                </c:pt>
                <c:pt idx="132">
                  <c:v>6.0553403099841474E-2</c:v>
                </c:pt>
                <c:pt idx="133">
                  <c:v>6.0553403099841474E-2</c:v>
                </c:pt>
                <c:pt idx="134">
                  <c:v>6.0553403099841474E-2</c:v>
                </c:pt>
                <c:pt idx="135">
                  <c:v>6.0553403099841474E-2</c:v>
                </c:pt>
                <c:pt idx="136">
                  <c:v>6.0553403099841474E-2</c:v>
                </c:pt>
                <c:pt idx="137">
                  <c:v>6.0553403099841474E-2</c:v>
                </c:pt>
                <c:pt idx="138">
                  <c:v>6.0553403099841474E-2</c:v>
                </c:pt>
                <c:pt idx="139">
                  <c:v>6.0553403099841474E-2</c:v>
                </c:pt>
                <c:pt idx="140">
                  <c:v>6.0553403099841474E-2</c:v>
                </c:pt>
                <c:pt idx="141">
                  <c:v>6.0553403099841474E-2</c:v>
                </c:pt>
                <c:pt idx="142">
                  <c:v>6.0553403099841474E-2</c:v>
                </c:pt>
                <c:pt idx="143">
                  <c:v>6.0553403099841474E-2</c:v>
                </c:pt>
                <c:pt idx="144">
                  <c:v>6.0553403099841474E-2</c:v>
                </c:pt>
                <c:pt idx="145">
                  <c:v>6.0553403099841474E-2</c:v>
                </c:pt>
                <c:pt idx="146">
                  <c:v>6.0553403099841474E-2</c:v>
                </c:pt>
                <c:pt idx="147">
                  <c:v>6.0553403099841474E-2</c:v>
                </c:pt>
                <c:pt idx="148">
                  <c:v>6.0553403099841474E-2</c:v>
                </c:pt>
                <c:pt idx="149">
                  <c:v>6.5047020185189486E-2</c:v>
                </c:pt>
                <c:pt idx="150">
                  <c:v>6.5047020185189486E-2</c:v>
                </c:pt>
                <c:pt idx="151">
                  <c:v>6.5047020185189486E-2</c:v>
                </c:pt>
                <c:pt idx="152">
                  <c:v>6.5047020185189486E-2</c:v>
                </c:pt>
                <c:pt idx="153">
                  <c:v>6.5047020185189486E-2</c:v>
                </c:pt>
                <c:pt idx="154">
                  <c:v>6.5047020185189486E-2</c:v>
                </c:pt>
                <c:pt idx="155">
                  <c:v>6.5047020185189486E-2</c:v>
                </c:pt>
                <c:pt idx="156">
                  <c:v>6.5047020185189486E-2</c:v>
                </c:pt>
                <c:pt idx="157">
                  <c:v>6.5047020185189486E-2</c:v>
                </c:pt>
                <c:pt idx="158">
                  <c:v>6.5047020185189486E-2</c:v>
                </c:pt>
                <c:pt idx="159">
                  <c:v>6.5047020185189486E-2</c:v>
                </c:pt>
                <c:pt idx="160">
                  <c:v>6.5047020185189486E-2</c:v>
                </c:pt>
                <c:pt idx="161">
                  <c:v>6.9671255723366854E-2</c:v>
                </c:pt>
                <c:pt idx="162">
                  <c:v>6.9671255723366854E-2</c:v>
                </c:pt>
                <c:pt idx="163">
                  <c:v>6.9671255723366854E-2</c:v>
                </c:pt>
                <c:pt idx="164">
                  <c:v>6.9671255723366854E-2</c:v>
                </c:pt>
                <c:pt idx="165">
                  <c:v>6.9671255723366854E-2</c:v>
                </c:pt>
                <c:pt idx="166">
                  <c:v>6.9671255723366854E-2</c:v>
                </c:pt>
                <c:pt idx="167">
                  <c:v>6.9671255723366854E-2</c:v>
                </c:pt>
                <c:pt idx="168">
                  <c:v>6.9671255723366854E-2</c:v>
                </c:pt>
                <c:pt idx="169">
                  <c:v>6.9671255723366854E-2</c:v>
                </c:pt>
                <c:pt idx="170">
                  <c:v>6.9671255723366854E-2</c:v>
                </c:pt>
                <c:pt idx="171">
                  <c:v>6.9671255723366854E-2</c:v>
                </c:pt>
                <c:pt idx="172">
                  <c:v>6.9671255723366854E-2</c:v>
                </c:pt>
                <c:pt idx="173">
                  <c:v>6.9671255723366854E-2</c:v>
                </c:pt>
                <c:pt idx="174">
                  <c:v>6.9671255723366854E-2</c:v>
                </c:pt>
                <c:pt idx="175">
                  <c:v>6.9671255723366854E-2</c:v>
                </c:pt>
                <c:pt idx="176">
                  <c:v>6.9671255723366854E-2</c:v>
                </c:pt>
                <c:pt idx="177">
                  <c:v>6.9671255723366854E-2</c:v>
                </c:pt>
                <c:pt idx="178">
                  <c:v>6.9671255723366854E-2</c:v>
                </c:pt>
                <c:pt idx="179">
                  <c:v>6.9671255723366854E-2</c:v>
                </c:pt>
                <c:pt idx="180">
                  <c:v>6.9671255723366854E-2</c:v>
                </c:pt>
                <c:pt idx="181">
                  <c:v>6.9671255723366854E-2</c:v>
                </c:pt>
                <c:pt idx="182">
                  <c:v>6.9671255723366854E-2</c:v>
                </c:pt>
                <c:pt idx="183">
                  <c:v>6.9671255723366854E-2</c:v>
                </c:pt>
                <c:pt idx="184">
                  <c:v>6.9671255723366854E-2</c:v>
                </c:pt>
                <c:pt idx="185">
                  <c:v>6.9671255723366854E-2</c:v>
                </c:pt>
                <c:pt idx="186">
                  <c:v>6.9671255723366854E-2</c:v>
                </c:pt>
                <c:pt idx="187">
                  <c:v>6.9671255723366854E-2</c:v>
                </c:pt>
                <c:pt idx="188">
                  <c:v>6.9671255723366854E-2</c:v>
                </c:pt>
                <c:pt idx="189">
                  <c:v>6.9671255723366854E-2</c:v>
                </c:pt>
                <c:pt idx="190">
                  <c:v>6.9671255723366854E-2</c:v>
                </c:pt>
                <c:pt idx="191">
                  <c:v>6.9671255723366854E-2</c:v>
                </c:pt>
                <c:pt idx="192">
                  <c:v>6.9671255723366854E-2</c:v>
                </c:pt>
                <c:pt idx="193">
                  <c:v>6.9671255723366854E-2</c:v>
                </c:pt>
                <c:pt idx="194">
                  <c:v>6.9671255723366854E-2</c:v>
                </c:pt>
                <c:pt idx="195">
                  <c:v>6.9671255723366854E-2</c:v>
                </c:pt>
                <c:pt idx="196">
                  <c:v>6.9671255723366854E-2</c:v>
                </c:pt>
                <c:pt idx="197">
                  <c:v>6.9671255723366854E-2</c:v>
                </c:pt>
                <c:pt idx="198">
                  <c:v>6.9671255723366854E-2</c:v>
                </c:pt>
                <c:pt idx="199">
                  <c:v>6.9671255723366854E-2</c:v>
                </c:pt>
                <c:pt idx="200">
                  <c:v>6.9671255723366854E-2</c:v>
                </c:pt>
                <c:pt idx="201">
                  <c:v>6.9671255723366854E-2</c:v>
                </c:pt>
                <c:pt idx="202">
                  <c:v>6.9671255723366854E-2</c:v>
                </c:pt>
                <c:pt idx="203">
                  <c:v>6.9671255723366854E-2</c:v>
                </c:pt>
                <c:pt idx="204">
                  <c:v>6.9671255723366854E-2</c:v>
                </c:pt>
                <c:pt idx="205">
                  <c:v>6.9671255723366854E-2</c:v>
                </c:pt>
                <c:pt idx="206">
                  <c:v>6.9671255723366854E-2</c:v>
                </c:pt>
                <c:pt idx="207">
                  <c:v>7.5388862548566027E-2</c:v>
                </c:pt>
                <c:pt idx="208">
                  <c:v>7.5388862548566027E-2</c:v>
                </c:pt>
                <c:pt idx="209">
                  <c:v>7.5388862548566027E-2</c:v>
                </c:pt>
                <c:pt idx="210">
                  <c:v>7.5388862548566027E-2</c:v>
                </c:pt>
                <c:pt idx="211">
                  <c:v>7.5388862548566027E-2</c:v>
                </c:pt>
                <c:pt idx="212">
                  <c:v>7.5388862548566027E-2</c:v>
                </c:pt>
                <c:pt idx="213">
                  <c:v>7.5388862548566027E-2</c:v>
                </c:pt>
                <c:pt idx="214">
                  <c:v>7.5388862548566027E-2</c:v>
                </c:pt>
                <c:pt idx="215">
                  <c:v>7.5388862548566027E-2</c:v>
                </c:pt>
                <c:pt idx="216">
                  <c:v>7.5388862548566027E-2</c:v>
                </c:pt>
                <c:pt idx="217">
                  <c:v>7.5388862548566027E-2</c:v>
                </c:pt>
                <c:pt idx="218">
                  <c:v>7.5388862548566027E-2</c:v>
                </c:pt>
                <c:pt idx="219">
                  <c:v>7.5388862548566027E-2</c:v>
                </c:pt>
                <c:pt idx="220">
                  <c:v>7.5388862548566027E-2</c:v>
                </c:pt>
                <c:pt idx="221">
                  <c:v>7.5388862548566027E-2</c:v>
                </c:pt>
                <c:pt idx="222">
                  <c:v>7.5388862548566027E-2</c:v>
                </c:pt>
                <c:pt idx="223">
                  <c:v>7.5388862548566027E-2</c:v>
                </c:pt>
                <c:pt idx="224">
                  <c:v>7.5388862548566027E-2</c:v>
                </c:pt>
                <c:pt idx="225">
                  <c:v>7.5388862548566027E-2</c:v>
                </c:pt>
                <c:pt idx="226">
                  <c:v>7.5388862548566027E-2</c:v>
                </c:pt>
                <c:pt idx="227">
                  <c:v>7.5388862548566027E-2</c:v>
                </c:pt>
                <c:pt idx="228">
                  <c:v>7.5388862548566027E-2</c:v>
                </c:pt>
                <c:pt idx="229">
                  <c:v>7.5388862548566027E-2</c:v>
                </c:pt>
                <c:pt idx="230">
                  <c:v>7.5388862548566027E-2</c:v>
                </c:pt>
                <c:pt idx="231">
                  <c:v>7.5388862548566027E-2</c:v>
                </c:pt>
                <c:pt idx="232">
                  <c:v>7.5388862548566027E-2</c:v>
                </c:pt>
                <c:pt idx="233">
                  <c:v>7.5388862548566027E-2</c:v>
                </c:pt>
                <c:pt idx="234">
                  <c:v>8.1816733724231261E-2</c:v>
                </c:pt>
                <c:pt idx="235">
                  <c:v>8.1816733724231261E-2</c:v>
                </c:pt>
                <c:pt idx="236">
                  <c:v>8.1816733724231261E-2</c:v>
                </c:pt>
                <c:pt idx="237">
                  <c:v>8.1816733724231261E-2</c:v>
                </c:pt>
                <c:pt idx="238">
                  <c:v>8.1816733724231261E-2</c:v>
                </c:pt>
                <c:pt idx="239">
                  <c:v>8.1816733724231261E-2</c:v>
                </c:pt>
                <c:pt idx="240">
                  <c:v>8.1816733724231261E-2</c:v>
                </c:pt>
                <c:pt idx="241">
                  <c:v>8.1816733724231261E-2</c:v>
                </c:pt>
                <c:pt idx="242">
                  <c:v>8.1816733724231261E-2</c:v>
                </c:pt>
                <c:pt idx="243">
                  <c:v>8.1816733724231261E-2</c:v>
                </c:pt>
                <c:pt idx="244">
                  <c:v>8.1816733724231261E-2</c:v>
                </c:pt>
                <c:pt idx="245">
                  <c:v>8.1816733724231261E-2</c:v>
                </c:pt>
                <c:pt idx="246">
                  <c:v>8.1816733724231261E-2</c:v>
                </c:pt>
                <c:pt idx="247">
                  <c:v>8.1816733724231261E-2</c:v>
                </c:pt>
                <c:pt idx="248">
                  <c:v>8.1816733724231261E-2</c:v>
                </c:pt>
                <c:pt idx="249">
                  <c:v>8.1816733724231261E-2</c:v>
                </c:pt>
                <c:pt idx="250">
                  <c:v>8.1816733724231261E-2</c:v>
                </c:pt>
                <c:pt idx="251">
                  <c:v>8.1816733724231261E-2</c:v>
                </c:pt>
                <c:pt idx="252">
                  <c:v>8.1816733724231261E-2</c:v>
                </c:pt>
                <c:pt idx="253">
                  <c:v>8.1816733724231261E-2</c:v>
                </c:pt>
                <c:pt idx="254">
                  <c:v>8.1816733724231261E-2</c:v>
                </c:pt>
                <c:pt idx="255">
                  <c:v>8.1816733724231261E-2</c:v>
                </c:pt>
                <c:pt idx="256">
                  <c:v>8.1816733724231261E-2</c:v>
                </c:pt>
                <c:pt idx="257">
                  <c:v>8.1816733724231261E-2</c:v>
                </c:pt>
                <c:pt idx="258">
                  <c:v>8.1816733724231261E-2</c:v>
                </c:pt>
                <c:pt idx="259">
                  <c:v>8.1816733724231261E-2</c:v>
                </c:pt>
                <c:pt idx="260">
                  <c:v>8.1816733724231261E-2</c:v>
                </c:pt>
                <c:pt idx="261">
                  <c:v>8.1816733724231261E-2</c:v>
                </c:pt>
                <c:pt idx="262">
                  <c:v>8.1816733724231261E-2</c:v>
                </c:pt>
                <c:pt idx="263">
                  <c:v>8.1816733724231261E-2</c:v>
                </c:pt>
                <c:pt idx="264">
                  <c:v>8.1816733724231261E-2</c:v>
                </c:pt>
                <c:pt idx="265">
                  <c:v>8.1816733724231261E-2</c:v>
                </c:pt>
                <c:pt idx="266">
                  <c:v>8.1816733724231261E-2</c:v>
                </c:pt>
                <c:pt idx="267">
                  <c:v>8.1816733724231261E-2</c:v>
                </c:pt>
                <c:pt idx="268">
                  <c:v>8.1816733724231261E-2</c:v>
                </c:pt>
                <c:pt idx="269">
                  <c:v>8.1816733724231261E-2</c:v>
                </c:pt>
                <c:pt idx="270">
                  <c:v>8.1816733724231261E-2</c:v>
                </c:pt>
                <c:pt idx="271">
                  <c:v>8.1816733724231261E-2</c:v>
                </c:pt>
                <c:pt idx="272">
                  <c:v>8.1816733724231261E-2</c:v>
                </c:pt>
                <c:pt idx="273">
                  <c:v>8.1816733724231261E-2</c:v>
                </c:pt>
                <c:pt idx="274">
                  <c:v>8.1816733724231261E-2</c:v>
                </c:pt>
                <c:pt idx="275">
                  <c:v>8.1816733724231261E-2</c:v>
                </c:pt>
                <c:pt idx="276">
                  <c:v>8.1816733724231261E-2</c:v>
                </c:pt>
                <c:pt idx="277">
                  <c:v>8.1816733724231261E-2</c:v>
                </c:pt>
                <c:pt idx="278">
                  <c:v>8.1816733724231261E-2</c:v>
                </c:pt>
                <c:pt idx="279">
                  <c:v>8.1816733724231261E-2</c:v>
                </c:pt>
                <c:pt idx="280">
                  <c:v>8.1816733724231261E-2</c:v>
                </c:pt>
                <c:pt idx="281">
                  <c:v>8.1816733724231261E-2</c:v>
                </c:pt>
                <c:pt idx="282">
                  <c:v>8.1816733724231261E-2</c:v>
                </c:pt>
                <c:pt idx="283">
                  <c:v>8.1816733724231261E-2</c:v>
                </c:pt>
                <c:pt idx="284">
                  <c:v>8.1816733724231261E-2</c:v>
                </c:pt>
                <c:pt idx="285">
                  <c:v>8.1816733724231261E-2</c:v>
                </c:pt>
                <c:pt idx="286">
                  <c:v>8.1816733724231261E-2</c:v>
                </c:pt>
                <c:pt idx="287">
                  <c:v>8.1816733724231261E-2</c:v>
                </c:pt>
                <c:pt idx="288">
                  <c:v>8.1816733724231261E-2</c:v>
                </c:pt>
                <c:pt idx="289">
                  <c:v>8.1816733724231261E-2</c:v>
                </c:pt>
                <c:pt idx="290">
                  <c:v>8.1816733724231261E-2</c:v>
                </c:pt>
                <c:pt idx="291">
                  <c:v>8.1816733724231261E-2</c:v>
                </c:pt>
                <c:pt idx="292">
                  <c:v>8.1816733724231261E-2</c:v>
                </c:pt>
                <c:pt idx="293">
                  <c:v>8.1816733724231261E-2</c:v>
                </c:pt>
                <c:pt idx="294">
                  <c:v>8.1816733724231261E-2</c:v>
                </c:pt>
                <c:pt idx="295">
                  <c:v>8.1816733724231261E-2</c:v>
                </c:pt>
                <c:pt idx="296">
                  <c:v>8.1816733724231261E-2</c:v>
                </c:pt>
                <c:pt idx="297">
                  <c:v>8.1816733724231261E-2</c:v>
                </c:pt>
                <c:pt idx="298">
                  <c:v>8.1816733724231261E-2</c:v>
                </c:pt>
                <c:pt idx="299">
                  <c:v>8.1816733724231261E-2</c:v>
                </c:pt>
                <c:pt idx="300">
                  <c:v>8.1816733724231261E-2</c:v>
                </c:pt>
                <c:pt idx="301">
                  <c:v>8.1816733724231261E-2</c:v>
                </c:pt>
                <c:pt idx="302">
                  <c:v>8.1816733724231261E-2</c:v>
                </c:pt>
                <c:pt idx="303">
                  <c:v>8.1816733724231261E-2</c:v>
                </c:pt>
                <c:pt idx="304">
                  <c:v>8.1816733724231261E-2</c:v>
                </c:pt>
                <c:pt idx="305">
                  <c:v>8.1816733724231261E-2</c:v>
                </c:pt>
                <c:pt idx="306">
                  <c:v>8.1816733724231261E-2</c:v>
                </c:pt>
                <c:pt idx="307">
                  <c:v>8.1816733724231261E-2</c:v>
                </c:pt>
                <c:pt idx="308">
                  <c:v>8.1816733724231261E-2</c:v>
                </c:pt>
                <c:pt idx="309">
                  <c:v>8.1816733724231261E-2</c:v>
                </c:pt>
                <c:pt idx="310">
                  <c:v>8.1816733724231261E-2</c:v>
                </c:pt>
                <c:pt idx="311">
                  <c:v>8.1816733724231261E-2</c:v>
                </c:pt>
                <c:pt idx="312">
                  <c:v>8.1816733724231261E-2</c:v>
                </c:pt>
                <c:pt idx="313">
                  <c:v>8.1816733724231261E-2</c:v>
                </c:pt>
                <c:pt idx="314">
                  <c:v>8.1816733724231261E-2</c:v>
                </c:pt>
                <c:pt idx="315">
                  <c:v>8.1816733724231261E-2</c:v>
                </c:pt>
                <c:pt idx="316">
                  <c:v>8.1816733724231261E-2</c:v>
                </c:pt>
                <c:pt idx="317">
                  <c:v>8.1816733724231261E-2</c:v>
                </c:pt>
                <c:pt idx="318">
                  <c:v>8.1816733724231261E-2</c:v>
                </c:pt>
                <c:pt idx="319">
                  <c:v>8.1816733724231261E-2</c:v>
                </c:pt>
                <c:pt idx="320">
                  <c:v>8.1816733724231261E-2</c:v>
                </c:pt>
                <c:pt idx="321">
                  <c:v>8.1816733724231261E-2</c:v>
                </c:pt>
                <c:pt idx="322">
                  <c:v>8.1816733724231261E-2</c:v>
                </c:pt>
                <c:pt idx="323">
                  <c:v>8.1816733724231261E-2</c:v>
                </c:pt>
                <c:pt idx="324">
                  <c:v>8.1816733724231261E-2</c:v>
                </c:pt>
                <c:pt idx="325">
                  <c:v>8.1816733724231261E-2</c:v>
                </c:pt>
                <c:pt idx="326">
                  <c:v>8.1816733724231261E-2</c:v>
                </c:pt>
                <c:pt idx="327">
                  <c:v>8.1816733724231261E-2</c:v>
                </c:pt>
                <c:pt idx="328">
                  <c:v>8.1816733724231261E-2</c:v>
                </c:pt>
                <c:pt idx="329">
                  <c:v>8.1816733724231261E-2</c:v>
                </c:pt>
                <c:pt idx="330">
                  <c:v>8.1816733724231261E-2</c:v>
                </c:pt>
                <c:pt idx="331">
                  <c:v>8.1816733724231261E-2</c:v>
                </c:pt>
                <c:pt idx="332">
                  <c:v>8.1816733724231261E-2</c:v>
                </c:pt>
                <c:pt idx="333">
                  <c:v>8.1816733724231261E-2</c:v>
                </c:pt>
                <c:pt idx="334">
                  <c:v>8.1816733724231261E-2</c:v>
                </c:pt>
                <c:pt idx="335">
                  <c:v>8.1816733724231261E-2</c:v>
                </c:pt>
                <c:pt idx="336">
                  <c:v>8.1816733724231261E-2</c:v>
                </c:pt>
                <c:pt idx="337">
                  <c:v>8.1816733724231261E-2</c:v>
                </c:pt>
                <c:pt idx="338">
                  <c:v>8.1816733724231261E-2</c:v>
                </c:pt>
                <c:pt idx="339">
                  <c:v>8.1816733724231261E-2</c:v>
                </c:pt>
                <c:pt idx="340">
                  <c:v>8.1816733724231261E-2</c:v>
                </c:pt>
                <c:pt idx="341">
                  <c:v>8.1816733724231261E-2</c:v>
                </c:pt>
                <c:pt idx="342">
                  <c:v>8.1816733724231261E-2</c:v>
                </c:pt>
                <c:pt idx="343">
                  <c:v>8.1816733724231261E-2</c:v>
                </c:pt>
                <c:pt idx="344">
                  <c:v>8.1816733724231261E-2</c:v>
                </c:pt>
                <c:pt idx="345">
                  <c:v>8.1816733724231261E-2</c:v>
                </c:pt>
                <c:pt idx="346">
                  <c:v>8.1816733724231261E-2</c:v>
                </c:pt>
                <c:pt idx="347">
                  <c:v>8.1816733724231261E-2</c:v>
                </c:pt>
                <c:pt idx="348">
                  <c:v>8.1816733724231261E-2</c:v>
                </c:pt>
                <c:pt idx="349">
                  <c:v>8.1816733724231261E-2</c:v>
                </c:pt>
                <c:pt idx="350">
                  <c:v>8.1816733724231261E-2</c:v>
                </c:pt>
                <c:pt idx="351">
                  <c:v>8.1816733724231261E-2</c:v>
                </c:pt>
                <c:pt idx="352">
                  <c:v>8.1816733724231261E-2</c:v>
                </c:pt>
                <c:pt idx="353">
                  <c:v>8.1816733724231261E-2</c:v>
                </c:pt>
                <c:pt idx="354">
                  <c:v>8.1816733724231261E-2</c:v>
                </c:pt>
                <c:pt idx="355">
                  <c:v>8.1816733724231261E-2</c:v>
                </c:pt>
                <c:pt idx="356">
                  <c:v>8.1816733724231261E-2</c:v>
                </c:pt>
                <c:pt idx="357">
                  <c:v>8.1816733724231261E-2</c:v>
                </c:pt>
                <c:pt idx="358">
                  <c:v>8.1816733724231261E-2</c:v>
                </c:pt>
                <c:pt idx="359">
                  <c:v>8.1816733724231261E-2</c:v>
                </c:pt>
                <c:pt idx="360">
                  <c:v>8.1816733724231261E-2</c:v>
                </c:pt>
                <c:pt idx="361">
                  <c:v>8.1816733724231261E-2</c:v>
                </c:pt>
                <c:pt idx="362">
                  <c:v>8.1816733724231261E-2</c:v>
                </c:pt>
                <c:pt idx="363">
                  <c:v>8.1816733724231261E-2</c:v>
                </c:pt>
                <c:pt idx="364">
                  <c:v>8.1816733724231261E-2</c:v>
                </c:pt>
                <c:pt idx="365">
                  <c:v>8.1816733724231261E-2</c:v>
                </c:pt>
                <c:pt idx="366">
                  <c:v>8.1816733724231261E-2</c:v>
                </c:pt>
                <c:pt idx="367">
                  <c:v>8.1816733724231261E-2</c:v>
                </c:pt>
                <c:pt idx="368">
                  <c:v>8.1816733724231261E-2</c:v>
                </c:pt>
                <c:pt idx="369">
                  <c:v>8.1816733724231261E-2</c:v>
                </c:pt>
                <c:pt idx="370">
                  <c:v>8.1816733724231261E-2</c:v>
                </c:pt>
                <c:pt idx="371">
                  <c:v>8.1816733724231261E-2</c:v>
                </c:pt>
                <c:pt idx="372">
                  <c:v>8.1816733724231261E-2</c:v>
                </c:pt>
                <c:pt idx="373">
                  <c:v>8.1816733724231261E-2</c:v>
                </c:pt>
                <c:pt idx="374">
                  <c:v>8.1816733724231261E-2</c:v>
                </c:pt>
                <c:pt idx="375">
                  <c:v>8.1816733724231261E-2</c:v>
                </c:pt>
                <c:pt idx="376">
                  <c:v>8.1816733724231261E-2</c:v>
                </c:pt>
                <c:pt idx="377">
                  <c:v>8.1816733724231261E-2</c:v>
                </c:pt>
                <c:pt idx="378">
                  <c:v>8.1816733724231261E-2</c:v>
                </c:pt>
                <c:pt idx="379">
                  <c:v>8.1816733724231261E-2</c:v>
                </c:pt>
                <c:pt idx="380">
                  <c:v>8.1816733724231261E-2</c:v>
                </c:pt>
                <c:pt idx="381">
                  <c:v>8.1816733724231261E-2</c:v>
                </c:pt>
                <c:pt idx="382">
                  <c:v>8.1816733724231261E-2</c:v>
                </c:pt>
                <c:pt idx="383">
                  <c:v>0.11492876374956751</c:v>
                </c:pt>
                <c:pt idx="384">
                  <c:v>0.11492876374956751</c:v>
                </c:pt>
                <c:pt idx="385">
                  <c:v>0.11492876374956751</c:v>
                </c:pt>
                <c:pt idx="386">
                  <c:v>0.11492876374956751</c:v>
                </c:pt>
                <c:pt idx="387">
                  <c:v>0.11492876374956751</c:v>
                </c:pt>
                <c:pt idx="388">
                  <c:v>0.11492876374956751</c:v>
                </c:pt>
                <c:pt idx="389">
                  <c:v>0.11492876374956751</c:v>
                </c:pt>
                <c:pt idx="390">
                  <c:v>0.11492876374956751</c:v>
                </c:pt>
                <c:pt idx="391">
                  <c:v>0.11492876374956751</c:v>
                </c:pt>
                <c:pt idx="392">
                  <c:v>0.11492876374956751</c:v>
                </c:pt>
                <c:pt idx="393">
                  <c:v>0.11492876374956751</c:v>
                </c:pt>
                <c:pt idx="394">
                  <c:v>0.11492876374956751</c:v>
                </c:pt>
                <c:pt idx="395">
                  <c:v>0.11492876374956751</c:v>
                </c:pt>
                <c:pt idx="396">
                  <c:v>0.11492876374956751</c:v>
                </c:pt>
                <c:pt idx="397">
                  <c:v>0.11492876374956751</c:v>
                </c:pt>
                <c:pt idx="398">
                  <c:v>0.11492876374956751</c:v>
                </c:pt>
                <c:pt idx="399">
                  <c:v>0.11492876374956751</c:v>
                </c:pt>
                <c:pt idx="400">
                  <c:v>0.11492876374956751</c:v>
                </c:pt>
                <c:pt idx="401">
                  <c:v>0.11492876374956751</c:v>
                </c:pt>
                <c:pt idx="402">
                  <c:v>0.11492876374956751</c:v>
                </c:pt>
                <c:pt idx="403">
                  <c:v>0.11492876374956751</c:v>
                </c:pt>
                <c:pt idx="404">
                  <c:v>0.11492876374956751</c:v>
                </c:pt>
                <c:pt idx="405">
                  <c:v>0.11492876374956751</c:v>
                </c:pt>
                <c:pt idx="406">
                  <c:v>0.11492876374956751</c:v>
                </c:pt>
                <c:pt idx="407">
                  <c:v>0.11492876374956751</c:v>
                </c:pt>
                <c:pt idx="408">
                  <c:v>0.11492876374956751</c:v>
                </c:pt>
                <c:pt idx="409">
                  <c:v>0.11492876374956751</c:v>
                </c:pt>
                <c:pt idx="410">
                  <c:v>0.11492876374956751</c:v>
                </c:pt>
                <c:pt idx="411">
                  <c:v>0.11492876374956751</c:v>
                </c:pt>
                <c:pt idx="412">
                  <c:v>0.11492876374956751</c:v>
                </c:pt>
                <c:pt idx="413">
                  <c:v>0.11492876374956751</c:v>
                </c:pt>
                <c:pt idx="414">
                  <c:v>0.11492876374956751</c:v>
                </c:pt>
                <c:pt idx="415">
                  <c:v>0.11492876374956751</c:v>
                </c:pt>
                <c:pt idx="416">
                  <c:v>0.11492876374956751</c:v>
                </c:pt>
                <c:pt idx="417">
                  <c:v>0.11492876374956751</c:v>
                </c:pt>
                <c:pt idx="418">
                  <c:v>0.11492876374956751</c:v>
                </c:pt>
                <c:pt idx="419">
                  <c:v>0.11492876374956751</c:v>
                </c:pt>
                <c:pt idx="420">
                  <c:v>0.11492876374956751</c:v>
                </c:pt>
                <c:pt idx="421">
                  <c:v>0.11492876374956751</c:v>
                </c:pt>
                <c:pt idx="422">
                  <c:v>0.11492876374956751</c:v>
                </c:pt>
                <c:pt idx="423">
                  <c:v>0.11492876374956751</c:v>
                </c:pt>
                <c:pt idx="424">
                  <c:v>0.11492876374956751</c:v>
                </c:pt>
                <c:pt idx="425">
                  <c:v>0.11492876374956751</c:v>
                </c:pt>
                <c:pt idx="426">
                  <c:v>0.11492876374956751</c:v>
                </c:pt>
                <c:pt idx="427">
                  <c:v>0.11492876374956751</c:v>
                </c:pt>
                <c:pt idx="428">
                  <c:v>0.11492876374956751</c:v>
                </c:pt>
                <c:pt idx="429">
                  <c:v>0.11492876374956751</c:v>
                </c:pt>
                <c:pt idx="430">
                  <c:v>0.11492876374956751</c:v>
                </c:pt>
                <c:pt idx="431">
                  <c:v>0.11492876374956751</c:v>
                </c:pt>
                <c:pt idx="432">
                  <c:v>0.11492876374956751</c:v>
                </c:pt>
                <c:pt idx="433">
                  <c:v>0.11492876374956751</c:v>
                </c:pt>
                <c:pt idx="434">
                  <c:v>0.11492876374956751</c:v>
                </c:pt>
                <c:pt idx="435">
                  <c:v>0.11492876374956751</c:v>
                </c:pt>
                <c:pt idx="436">
                  <c:v>0.11492876374956751</c:v>
                </c:pt>
                <c:pt idx="437">
                  <c:v>0.11492876374956751</c:v>
                </c:pt>
                <c:pt idx="438">
                  <c:v>0.11492876374956751</c:v>
                </c:pt>
                <c:pt idx="439">
                  <c:v>0.11492876374956751</c:v>
                </c:pt>
                <c:pt idx="440">
                  <c:v>0.11492876374956751</c:v>
                </c:pt>
                <c:pt idx="441">
                  <c:v>0.11492876374956751</c:v>
                </c:pt>
                <c:pt idx="442">
                  <c:v>0.11492876374956751</c:v>
                </c:pt>
                <c:pt idx="443">
                  <c:v>0.11492876374956751</c:v>
                </c:pt>
                <c:pt idx="444">
                  <c:v>0.11492876374956751</c:v>
                </c:pt>
                <c:pt idx="445">
                  <c:v>0.11492876374956751</c:v>
                </c:pt>
                <c:pt idx="446">
                  <c:v>0.11492876374956751</c:v>
                </c:pt>
                <c:pt idx="447">
                  <c:v>0.11492876374956751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5B3-A347-BEA1-D26D9C46FCFE}"/>
            </c:ext>
          </c:extLst>
        </c:ser>
        <c:ser>
          <c:idx val="1"/>
          <c:order val="2"/>
          <c:tx>
            <c:v>Lower confidence interval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'THA dislocation'!$H$4:$H$451</c:f>
              <c:numCache>
                <c:formatCode>0.00000</c:formatCode>
                <c:ptCount val="448"/>
                <c:pt idx="0" formatCode="0.00">
                  <c:v>0</c:v>
                </c:pt>
                <c:pt idx="1">
                  <c:v>2.7378507871321013E-3</c:v>
                </c:pt>
                <c:pt idx="2">
                  <c:v>2.7378507871321013E-3</c:v>
                </c:pt>
                <c:pt idx="4">
                  <c:v>1.56E-3</c:v>
                </c:pt>
                <c:pt idx="5">
                  <c:v>1.5609552057274769E-3</c:v>
                </c:pt>
                <c:pt idx="6">
                  <c:v>1.56E-3</c:v>
                </c:pt>
                <c:pt idx="7">
                  <c:v>1.3689253935660506E-2</c:v>
                </c:pt>
                <c:pt idx="8">
                  <c:v>1.3690000000000001E-2</c:v>
                </c:pt>
                <c:pt idx="9">
                  <c:v>1.4748269830411109E-2</c:v>
                </c:pt>
                <c:pt idx="10">
                  <c:v>2.0230000000000001E-2</c:v>
                </c:pt>
                <c:pt idx="11">
                  <c:v>2.0233477831010666E-2</c:v>
                </c:pt>
                <c:pt idx="12">
                  <c:v>2.190280629705681E-2</c:v>
                </c:pt>
                <c:pt idx="13">
                  <c:v>3.6671990265413672E-2</c:v>
                </c:pt>
                <c:pt idx="14">
                  <c:v>3.6671990265413672E-2</c:v>
                </c:pt>
                <c:pt idx="15">
                  <c:v>3.6732831394015716E-2</c:v>
                </c:pt>
                <c:pt idx="16">
                  <c:v>3.6732831394015716E-2</c:v>
                </c:pt>
                <c:pt idx="17">
                  <c:v>5.2019164955509928E-2</c:v>
                </c:pt>
                <c:pt idx="18">
                  <c:v>5.7494866529774126E-2</c:v>
                </c:pt>
                <c:pt idx="19">
                  <c:v>5.7494866529774126E-2</c:v>
                </c:pt>
                <c:pt idx="20">
                  <c:v>6.12784242147714E-2</c:v>
                </c:pt>
                <c:pt idx="21">
                  <c:v>6.12784242147714E-2</c:v>
                </c:pt>
                <c:pt idx="22" formatCode="0.00">
                  <c:v>6.8446269678302529E-2</c:v>
                </c:pt>
                <c:pt idx="23" formatCode="0.00">
                  <c:v>0.10764316678074112</c:v>
                </c:pt>
                <c:pt idx="24" formatCode="0.00">
                  <c:v>0.14058483534869926</c:v>
                </c:pt>
                <c:pt idx="25" formatCode="0.00">
                  <c:v>0.16</c:v>
                </c:pt>
                <c:pt idx="26" formatCode="0.00">
                  <c:v>0.16153319644079397</c:v>
                </c:pt>
                <c:pt idx="27" formatCode="0.00">
                  <c:v>0.20639782492965819</c:v>
                </c:pt>
                <c:pt idx="28" formatCode="0.00">
                  <c:v>0.26830937713894593</c:v>
                </c:pt>
                <c:pt idx="29" formatCode="0.00">
                  <c:v>0.28999999999999998</c:v>
                </c:pt>
                <c:pt idx="30" formatCode="0.00">
                  <c:v>0.29021218343600275</c:v>
                </c:pt>
                <c:pt idx="31" formatCode="0.00">
                  <c:v>0.3</c:v>
                </c:pt>
                <c:pt idx="32" formatCode="0.00">
                  <c:v>0.41889117043121149</c:v>
                </c:pt>
                <c:pt idx="33" formatCode="0.00">
                  <c:v>0.45516769336071183</c:v>
                </c:pt>
                <c:pt idx="34" formatCode="0.00">
                  <c:v>0.47638603696098564</c:v>
                </c:pt>
                <c:pt idx="35" formatCode="0.00">
                  <c:v>0.48186173853524983</c:v>
                </c:pt>
                <c:pt idx="36" formatCode="0.00">
                  <c:v>0.49</c:v>
                </c:pt>
                <c:pt idx="37" formatCode="0.00">
                  <c:v>0.68446269678302529</c:v>
                </c:pt>
                <c:pt idx="38" formatCode="0.00">
                  <c:v>0.71578256901665394</c:v>
                </c:pt>
                <c:pt idx="39" formatCode="0.00">
                  <c:v>0.92265571526351808</c:v>
                </c:pt>
                <c:pt idx="40" formatCode="0.00">
                  <c:v>0.93634496919917864</c:v>
                </c:pt>
                <c:pt idx="41" formatCode="0.00">
                  <c:v>0.96</c:v>
                </c:pt>
                <c:pt idx="42" formatCode="0.00">
                  <c:v>0.96215491672371189</c:v>
                </c:pt>
                <c:pt idx="43" formatCode="0.00">
                  <c:v>0.98015058179329229</c:v>
                </c:pt>
                <c:pt idx="44" formatCode="0.00">
                  <c:v>1.0704996577686516</c:v>
                </c:pt>
                <c:pt idx="45" formatCode="0.00">
                  <c:v>1.123629173321159</c:v>
                </c:pt>
                <c:pt idx="46" formatCode="0.00">
                  <c:v>1.18</c:v>
                </c:pt>
                <c:pt idx="47" formatCode="0.00">
                  <c:v>1.19</c:v>
                </c:pt>
                <c:pt idx="48" formatCode="0.00">
                  <c:v>1.1919917864476386</c:v>
                </c:pt>
                <c:pt idx="49" formatCode="0.00">
                  <c:v>1.2</c:v>
                </c:pt>
                <c:pt idx="50" formatCode="0.00">
                  <c:v>1.3497604380561259</c:v>
                </c:pt>
                <c:pt idx="51" formatCode="0.00">
                  <c:v>1.44</c:v>
                </c:pt>
                <c:pt idx="52" formatCode="0.00">
                  <c:v>1.45</c:v>
                </c:pt>
                <c:pt idx="53" formatCode="0.00">
                  <c:v>1.4537987679671458</c:v>
                </c:pt>
                <c:pt idx="54" formatCode="0.00">
                  <c:v>1.4742756103125647</c:v>
                </c:pt>
                <c:pt idx="55" formatCode="0.00">
                  <c:v>1.52</c:v>
                </c:pt>
                <c:pt idx="56" formatCode="0.00">
                  <c:v>1.53</c:v>
                </c:pt>
                <c:pt idx="57" formatCode="0.00">
                  <c:v>1.5347935204198104</c:v>
                </c:pt>
                <c:pt idx="58" formatCode="0.00">
                  <c:v>1.5770020533880904</c:v>
                </c:pt>
                <c:pt idx="59" formatCode="0.00">
                  <c:v>1.6563997262149213</c:v>
                </c:pt>
                <c:pt idx="60" formatCode="0.00">
                  <c:v>1.7015457449235749</c:v>
                </c:pt>
                <c:pt idx="61" formatCode="0.00">
                  <c:v>1.900950642634428</c:v>
                </c:pt>
                <c:pt idx="62" formatCode="0.00">
                  <c:v>1.9450471518746664</c:v>
                </c:pt>
                <c:pt idx="63" formatCode="0.00">
                  <c:v>1.9701403148528405</c:v>
                </c:pt>
                <c:pt idx="64" formatCode="0.00">
                  <c:v>1.972207011940075</c:v>
                </c:pt>
                <c:pt idx="65" formatCode="0.00">
                  <c:v>1.9805460491292055</c:v>
                </c:pt>
                <c:pt idx="66" formatCode="0.00">
                  <c:v>1.986683397977032</c:v>
                </c:pt>
                <c:pt idx="67" formatCode="0.00">
                  <c:v>2.0022815423226166</c:v>
                </c:pt>
                <c:pt idx="68" formatCode="0.00">
                  <c:v>2.019438740588634</c:v>
                </c:pt>
                <c:pt idx="69" formatCode="0.00">
                  <c:v>2.0240930869267704</c:v>
                </c:pt>
                <c:pt idx="70" formatCode="0.00">
                  <c:v>2.0278005932010053</c:v>
                </c:pt>
                <c:pt idx="71" formatCode="0.00">
                  <c:v>2.0517529850178811</c:v>
                </c:pt>
                <c:pt idx="72" formatCode="0.00">
                  <c:v>2.0685432352270108</c:v>
                </c:pt>
                <c:pt idx="73" formatCode="0.00">
                  <c:v>2.0709502623773619</c:v>
                </c:pt>
                <c:pt idx="74" formatCode="0.00">
                  <c:v>2.1108829568788501</c:v>
                </c:pt>
                <c:pt idx="75" formatCode="0.00">
                  <c:v>2.1117993763784311</c:v>
                </c:pt>
                <c:pt idx="76" formatCode="0.00">
                  <c:v>2.1120788653129452</c:v>
                </c:pt>
                <c:pt idx="77" formatCode="0.00">
                  <c:v>2.1257624153928005</c:v>
                </c:pt>
                <c:pt idx="78" formatCode="0.00">
                  <c:v>2.1288995360863963</c:v>
                </c:pt>
                <c:pt idx="79" formatCode="0.00">
                  <c:v>2.1875427789185489</c:v>
                </c:pt>
                <c:pt idx="80" formatCode="0.00">
                  <c:v>2.2002889953608578</c:v>
                </c:pt>
                <c:pt idx="81" formatCode="0.00">
                  <c:v>2.2191326336603567</c:v>
                </c:pt>
                <c:pt idx="82" formatCode="0.00">
                  <c:v>2.2218514715947979</c:v>
                </c:pt>
                <c:pt idx="83" formatCode="0.00">
                  <c:v>2.2303483154612587</c:v>
                </c:pt>
                <c:pt idx="84" formatCode="0.00">
                  <c:v>2.2459502623773737</c:v>
                </c:pt>
                <c:pt idx="85" formatCode="0.00">
                  <c:v>2.2762643547037738</c:v>
                </c:pt>
                <c:pt idx="86" formatCode="0.00">
                  <c:v>2.2900410677618068</c:v>
                </c:pt>
                <c:pt idx="87" formatCode="0.00">
                  <c:v>2.3391683778234045</c:v>
                </c:pt>
                <c:pt idx="88" formatCode="0.00">
                  <c:v>2.3560727051486783</c:v>
                </c:pt>
                <c:pt idx="89" formatCode="0.00">
                  <c:v>2.3589683626131208</c:v>
                </c:pt>
                <c:pt idx="90" formatCode="0.00">
                  <c:v>2.3990417522245036</c:v>
                </c:pt>
                <c:pt idx="91" formatCode="0.00">
                  <c:v>2.4055156285649164</c:v>
                </c:pt>
                <c:pt idx="92" formatCode="0.00">
                  <c:v>2.4767035516008815</c:v>
                </c:pt>
                <c:pt idx="93" formatCode="0.00">
                  <c:v>2.5306772378127569</c:v>
                </c:pt>
                <c:pt idx="94" formatCode="0.00">
                  <c:v>2.5416533576697811</c:v>
                </c:pt>
                <c:pt idx="95" formatCode="0.00">
                  <c:v>2.5419214388926852</c:v>
                </c:pt>
                <c:pt idx="96" formatCode="0.00">
                  <c:v>2.5500798539812846</c:v>
                </c:pt>
                <c:pt idx="97" formatCode="0.00">
                  <c:v>2.5689729256977754</c:v>
                </c:pt>
                <c:pt idx="98" formatCode="0.00">
                  <c:v>2.5776922199406784</c:v>
                </c:pt>
                <c:pt idx="99" formatCode="0.00">
                  <c:v>2.5872689938398357</c:v>
                </c:pt>
                <c:pt idx="100" formatCode="0.00">
                  <c:v>2.5930869267624916</c:v>
                </c:pt>
                <c:pt idx="101" formatCode="0.00">
                  <c:v>2.5934101452581921</c:v>
                </c:pt>
                <c:pt idx="102" formatCode="0.00">
                  <c:v>2.5945090881435795</c:v>
                </c:pt>
                <c:pt idx="103" formatCode="0.00">
                  <c:v>2.6268803711308784</c:v>
                </c:pt>
                <c:pt idx="104" formatCode="0.00">
                  <c:v>2.6459065328161833</c:v>
                </c:pt>
                <c:pt idx="105" formatCode="0.00">
                  <c:v>2.6817799832686902</c:v>
                </c:pt>
                <c:pt idx="106" formatCode="0.00">
                  <c:v>2.6873146246862811</c:v>
                </c:pt>
                <c:pt idx="107" formatCode="0.00">
                  <c:v>2.6940451745379876</c:v>
                </c:pt>
                <c:pt idx="108" formatCode="0.00">
                  <c:v>2.7227640885238489</c:v>
                </c:pt>
                <c:pt idx="109" formatCode="0.00">
                  <c:v>2.7252851927903237</c:v>
                </c:pt>
                <c:pt idx="110" formatCode="0.00">
                  <c:v>2.7444368393033627</c:v>
                </c:pt>
                <c:pt idx="111" formatCode="0.00">
                  <c:v>2.799460034983654</c:v>
                </c:pt>
                <c:pt idx="112" formatCode="0.00">
                  <c:v>2.8156894060384796</c:v>
                </c:pt>
                <c:pt idx="113" formatCode="0.00">
                  <c:v>2.8485911476157817</c:v>
                </c:pt>
                <c:pt idx="114" formatCode="0.00">
                  <c:v>2.8703570613734937</c:v>
                </c:pt>
                <c:pt idx="115" formatCode="0.00">
                  <c:v>2.9031580348315371</c:v>
                </c:pt>
                <c:pt idx="116" formatCode="0.00">
                  <c:v>2.9084816335842962</c:v>
                </c:pt>
                <c:pt idx="117" formatCode="0.00">
                  <c:v>2.9198399117803686</c:v>
                </c:pt>
                <c:pt idx="118" formatCode="0.00">
                  <c:v>2.9251920298121536</c:v>
                </c:pt>
                <c:pt idx="119" formatCode="0.00">
                  <c:v>2.9256255228534482</c:v>
                </c:pt>
                <c:pt idx="120" formatCode="0.00">
                  <c:v>2.9859799224275583</c:v>
                </c:pt>
                <c:pt idx="121" formatCode="0.00">
                  <c:v>3.0484162293710635</c:v>
                </c:pt>
                <c:pt idx="122" formatCode="0.00">
                  <c:v>3.0567799832686902</c:v>
                </c:pt>
                <c:pt idx="123" formatCode="0.00">
                  <c:v>3.0592022207012017</c:v>
                </c:pt>
                <c:pt idx="124" formatCode="0.00">
                  <c:v>3.0864324283215474</c:v>
                </c:pt>
                <c:pt idx="125" formatCode="0.00">
                  <c:v>3.176779603011632</c:v>
                </c:pt>
                <c:pt idx="126" formatCode="0.00">
                  <c:v>3.2292341622937113</c:v>
                </c:pt>
                <c:pt idx="127" formatCode="0.00">
                  <c:v>3.2347897178492682</c:v>
                </c:pt>
                <c:pt idx="128" formatCode="0.00">
                  <c:v>3.2484371435090176</c:v>
                </c:pt>
                <c:pt idx="129" formatCode="0.00">
                  <c:v>3.2487299414404172</c:v>
                </c:pt>
                <c:pt idx="130" formatCode="0.00">
                  <c:v>3.2947182295231645</c:v>
                </c:pt>
                <c:pt idx="131" formatCode="0.00">
                  <c:v>3.3197600577990718</c:v>
                </c:pt>
                <c:pt idx="132" formatCode="0.00">
                  <c:v>3.3364324283215474</c:v>
                </c:pt>
                <c:pt idx="133" formatCode="0.00">
                  <c:v>3.3933512054148571</c:v>
                </c:pt>
                <c:pt idx="134" formatCode="0.00">
                  <c:v>3.4094303749334531</c:v>
                </c:pt>
                <c:pt idx="135" formatCode="0.00">
                  <c:v>3.4262206251426028</c:v>
                </c:pt>
                <c:pt idx="136" formatCode="0.00">
                  <c:v>3.4289660810707954</c:v>
                </c:pt>
                <c:pt idx="137" formatCode="0.00">
                  <c:v>3.4579055441478439</c:v>
                </c:pt>
                <c:pt idx="138" formatCode="0.00">
                  <c:v>3.4700547570157427</c:v>
                </c:pt>
                <c:pt idx="139" formatCode="0.00">
                  <c:v>3.4907597535934292</c:v>
                </c:pt>
                <c:pt idx="140" formatCode="0.00">
                  <c:v>3.4919005247547275</c:v>
                </c:pt>
                <c:pt idx="141" formatCode="0.00">
                  <c:v>3.4922161381093679</c:v>
                </c:pt>
                <c:pt idx="142" formatCode="0.00">
                  <c:v>3.5520324739523952</c:v>
                </c:pt>
                <c:pt idx="143" formatCode="0.00">
                  <c:v>3.557608943645898</c:v>
                </c:pt>
                <c:pt idx="144" formatCode="0.00">
                  <c:v>3.587788044718228</c:v>
                </c:pt>
                <c:pt idx="145" formatCode="0.00">
                  <c:v>3.6112251882272415</c:v>
                </c:pt>
                <c:pt idx="146" formatCode="0.00">
                  <c:v>3.6698608259183141</c:v>
                </c:pt>
                <c:pt idx="147" formatCode="0.00">
                  <c:v>3.6835709939919403</c:v>
                </c:pt>
                <c:pt idx="148" formatCode="0.00">
                  <c:v>3.7</c:v>
                </c:pt>
                <c:pt idx="149" formatCode="0.00">
                  <c:v>3.7027530610692807</c:v>
                </c:pt>
                <c:pt idx="150" formatCode="0.00">
                  <c:v>3.7109304890105705</c:v>
                </c:pt>
                <c:pt idx="151" formatCode="0.00">
                  <c:v>3.7137805156285717</c:v>
                </c:pt>
                <c:pt idx="152" formatCode="0.00">
                  <c:v>3.7193931097421804</c:v>
                </c:pt>
                <c:pt idx="153" formatCode="0.00">
                  <c:v>3.8068104038329911</c:v>
                </c:pt>
                <c:pt idx="154" formatCode="0.00">
                  <c:v>3.8576317590691307</c:v>
                </c:pt>
                <c:pt idx="155" formatCode="0.00">
                  <c:v>3.868583162217659</c:v>
                </c:pt>
                <c:pt idx="156" formatCode="0.00">
                  <c:v>3.8916362461023697</c:v>
                </c:pt>
                <c:pt idx="157" formatCode="0.00">
                  <c:v>3.8916875808046165</c:v>
                </c:pt>
                <c:pt idx="158" formatCode="0.00">
                  <c:v>3.9216841584911406</c:v>
                </c:pt>
                <c:pt idx="159" formatCode="0.00">
                  <c:v>4.0012453418510869</c:v>
                </c:pt>
                <c:pt idx="160" formatCode="0.00">
                  <c:v>4.0199999999999996</c:v>
                </c:pt>
                <c:pt idx="161" formatCode="0.00">
                  <c:v>4.0164271047227924</c:v>
                </c:pt>
                <c:pt idx="162" formatCode="0.00">
                  <c:v>4.0398604456612759</c:v>
                </c:pt>
                <c:pt idx="163" formatCode="0.00">
                  <c:v>4.0422370522473257</c:v>
                </c:pt>
                <c:pt idx="164" formatCode="0.00">
                  <c:v>4.0520191649555102</c:v>
                </c:pt>
                <c:pt idx="165" formatCode="0.00">
                  <c:v>4.0805384439881296</c:v>
                </c:pt>
                <c:pt idx="166" formatCode="0.00">
                  <c:v>4.1050441098182286</c:v>
                </c:pt>
                <c:pt idx="167" formatCode="0.00">
                  <c:v>4.1298539812913582</c:v>
                </c:pt>
                <c:pt idx="168" formatCode="0.00">
                  <c:v>4.2693360711841208</c:v>
                </c:pt>
                <c:pt idx="169" formatCode="0.00">
                  <c:v>4.2737850787132103</c:v>
                </c:pt>
                <c:pt idx="170" formatCode="0.00">
                  <c:v>4.2765229295003424</c:v>
                </c:pt>
                <c:pt idx="171" formatCode="0.00">
                  <c:v>4.3513480112556042</c:v>
                </c:pt>
                <c:pt idx="172" formatCode="0.00">
                  <c:v>4.3677656095520616</c:v>
                </c:pt>
                <c:pt idx="173" formatCode="0.00">
                  <c:v>4.3844113620807663</c:v>
                </c:pt>
                <c:pt idx="174" formatCode="0.00">
                  <c:v>4.5458970263898442</c:v>
                </c:pt>
                <c:pt idx="175" formatCode="0.00">
                  <c:v>4.5952353791162741</c:v>
                </c:pt>
                <c:pt idx="176" formatCode="0.00">
                  <c:v>4.6171153699901097</c:v>
                </c:pt>
                <c:pt idx="177" formatCode="0.00">
                  <c:v>4.64491025933531</c:v>
                </c:pt>
                <c:pt idx="178" formatCode="0.00">
                  <c:v>4.646132785763176</c:v>
                </c:pt>
                <c:pt idx="179" formatCode="0.00">
                  <c:v>4.6926762491444221</c:v>
                </c:pt>
                <c:pt idx="180" formatCode="0.00">
                  <c:v>4.6997490303445195</c:v>
                </c:pt>
                <c:pt idx="181" formatCode="0.00">
                  <c:v>4.8358316221765874</c:v>
                </c:pt>
                <c:pt idx="182" formatCode="0.00">
                  <c:v>4.9350406875047446</c:v>
                </c:pt>
                <c:pt idx="183" formatCode="0.00">
                  <c:v>4.9947562552285332</c:v>
                </c:pt>
                <c:pt idx="184" formatCode="0.00">
                  <c:v>5.0157426420260096</c:v>
                </c:pt>
                <c:pt idx="185" formatCode="0.00">
                  <c:v>5.0497851547646295</c:v>
                </c:pt>
                <c:pt idx="186" formatCode="0.00">
                  <c:v>5.0554814054300614</c:v>
                </c:pt>
                <c:pt idx="187" formatCode="0.00">
                  <c:v>5.0776009582477757</c:v>
                </c:pt>
                <c:pt idx="188" formatCode="0.00">
                  <c:v>5.1261902045782897</c:v>
                </c:pt>
                <c:pt idx="189" formatCode="0.00">
                  <c:v>5.1289052399422017</c:v>
                </c:pt>
                <c:pt idx="190" formatCode="0.00">
                  <c:v>5.131608867594502</c:v>
                </c:pt>
                <c:pt idx="191" formatCode="0.00">
                  <c:v>5.1514487793748547</c:v>
                </c:pt>
                <c:pt idx="192" formatCode="0.00">
                  <c:v>5.1728135219408289</c:v>
                </c:pt>
                <c:pt idx="193" formatCode="0.00">
                  <c:v>5.1865826298577815</c:v>
                </c:pt>
                <c:pt idx="194" formatCode="0.00">
                  <c:v>5.2193778994600395</c:v>
                </c:pt>
                <c:pt idx="195" formatCode="0.00">
                  <c:v>5.2659707962582774</c:v>
                </c:pt>
                <c:pt idx="196" formatCode="0.00">
                  <c:v>5.3043007072781263</c:v>
                </c:pt>
                <c:pt idx="197" formatCode="0.00">
                  <c:v>5.3114305270362765</c:v>
                </c:pt>
                <c:pt idx="198" formatCode="0.00">
                  <c:v>5.3141683778234086</c:v>
                </c:pt>
                <c:pt idx="199" formatCode="0.00">
                  <c:v>5.3240417522244954</c:v>
                </c:pt>
                <c:pt idx="200" formatCode="0.00">
                  <c:v>5.4017796030116356</c:v>
                </c:pt>
                <c:pt idx="201" formatCode="0.00">
                  <c:v>5.4663472507415083</c:v>
                </c:pt>
                <c:pt idx="202" formatCode="0.00">
                  <c:v>5.5181097421857244</c:v>
                </c:pt>
                <c:pt idx="203" formatCode="0.00">
                  <c:v>5.5341851091337704</c:v>
                </c:pt>
                <c:pt idx="204" formatCode="0.00">
                  <c:v>5.5346604304509759</c:v>
                </c:pt>
                <c:pt idx="205" formatCode="0.00">
                  <c:v>5.6</c:v>
                </c:pt>
                <c:pt idx="206" formatCode="0.00">
                  <c:v>5.61</c:v>
                </c:pt>
                <c:pt idx="207" formatCode="0.00">
                  <c:v>5.6113963039014374</c:v>
                </c:pt>
                <c:pt idx="208" formatCode="0.00">
                  <c:v>5.6136759449387794</c:v>
                </c:pt>
                <c:pt idx="209" formatCode="0.00">
                  <c:v>5.62</c:v>
                </c:pt>
                <c:pt idx="210" formatCode="0.00">
                  <c:v>5.6728268309377139</c:v>
                </c:pt>
                <c:pt idx="211" formatCode="0.00">
                  <c:v>5.6904517453798764</c:v>
                </c:pt>
                <c:pt idx="212" formatCode="0.00">
                  <c:v>5.7068427256825629</c:v>
                </c:pt>
                <c:pt idx="213" formatCode="0.00">
                  <c:v>5.712164423150047</c:v>
                </c:pt>
                <c:pt idx="214" formatCode="0.00">
                  <c:v>5.723039774887833</c:v>
                </c:pt>
                <c:pt idx="215" formatCode="0.00">
                  <c:v>5.7335576849950467</c:v>
                </c:pt>
                <c:pt idx="216" formatCode="0.00">
                  <c:v>5.8052323370598478</c:v>
                </c:pt>
                <c:pt idx="217" formatCode="0.00">
                  <c:v>5.8151950718685832</c:v>
                </c:pt>
                <c:pt idx="218" formatCode="0.00">
                  <c:v>5.8156133546277369</c:v>
                </c:pt>
                <c:pt idx="219" formatCode="0.00">
                  <c:v>5.827530610692838</c:v>
                </c:pt>
                <c:pt idx="220" formatCode="0.00">
                  <c:v>5.8303178948969423</c:v>
                </c:pt>
                <c:pt idx="221" formatCode="0.00">
                  <c:v>5.8305726671229801</c:v>
                </c:pt>
                <c:pt idx="222" formatCode="0.00">
                  <c:v>5.8672142368240934</c:v>
                </c:pt>
                <c:pt idx="223" formatCode="0.00">
                  <c:v>5.8702677009658455</c:v>
                </c:pt>
                <c:pt idx="224" formatCode="0.00">
                  <c:v>5.8923777473572043</c:v>
                </c:pt>
                <c:pt idx="225" formatCode="0.00">
                  <c:v>5.898897254544079</c:v>
                </c:pt>
                <c:pt idx="226" formatCode="0.00">
                  <c:v>5.9508821963647378</c:v>
                </c:pt>
                <c:pt idx="227" formatCode="0.00">
                  <c:v>5.9585158567191394</c:v>
                </c:pt>
                <c:pt idx="228" formatCode="0.00">
                  <c:v>5.9613069434937938</c:v>
                </c:pt>
                <c:pt idx="229" formatCode="0.00">
                  <c:v>5.9639516313027672</c:v>
                </c:pt>
                <c:pt idx="230" formatCode="0.00">
                  <c:v>5.9639877557228731</c:v>
                </c:pt>
                <c:pt idx="231" formatCode="0.00">
                  <c:v>5.9721328618145879</c:v>
                </c:pt>
                <c:pt idx="232" formatCode="0.00">
                  <c:v>6.06</c:v>
                </c:pt>
                <c:pt idx="233" formatCode="0.00">
                  <c:v>6.07</c:v>
                </c:pt>
                <c:pt idx="234" formatCode="0.00">
                  <c:v>6.0654802646589028</c:v>
                </c:pt>
                <c:pt idx="235" formatCode="0.00">
                  <c:v>6.1011730930108783</c:v>
                </c:pt>
                <c:pt idx="236" formatCode="0.00">
                  <c:v>6.1472564453570584</c:v>
                </c:pt>
                <c:pt idx="237" formatCode="0.00">
                  <c:v>6.1664537227165592</c:v>
                </c:pt>
                <c:pt idx="238" formatCode="0.00">
                  <c:v>6.1884268765685535</c:v>
                </c:pt>
                <c:pt idx="239" formatCode="0.00">
                  <c:v>6.2137881207696317</c:v>
                </c:pt>
                <c:pt idx="240" formatCode="0.00">
                  <c:v>6.2192999467640222</c:v>
                </c:pt>
                <c:pt idx="241" formatCode="0.00">
                  <c:v>6.2319491976576229</c:v>
                </c:pt>
                <c:pt idx="242" formatCode="0.00">
                  <c:v>6.5337991482241922</c:v>
                </c:pt>
                <c:pt idx="243" formatCode="0.00">
                  <c:v>6.6516332040459361</c:v>
                </c:pt>
                <c:pt idx="244" formatCode="0.00">
                  <c:v>6.7135428549699689</c:v>
                </c:pt>
                <c:pt idx="245" formatCode="0.00">
                  <c:v>6.7139801505817935</c:v>
                </c:pt>
                <c:pt idx="246" formatCode="0.00">
                  <c:v>6.7307399802266419</c:v>
                </c:pt>
                <c:pt idx="247" formatCode="0.00">
                  <c:v>6.8077040079093507</c:v>
                </c:pt>
                <c:pt idx="248" formatCode="0.00">
                  <c:v>6.8104133394174378</c:v>
                </c:pt>
                <c:pt idx="249" formatCode="0.00">
                  <c:v>6.8378964179785466</c:v>
                </c:pt>
                <c:pt idx="250" formatCode="0.00">
                  <c:v>6.8483059548254621</c:v>
                </c:pt>
                <c:pt idx="251" formatCode="0.00">
                  <c:v>6.8802190280629709</c:v>
                </c:pt>
                <c:pt idx="252" formatCode="0.00">
                  <c:v>6.9031485284052021</c:v>
                </c:pt>
                <c:pt idx="253" formatCode="0.00">
                  <c:v>6.9551581869343764</c:v>
                </c:pt>
                <c:pt idx="254" formatCode="0.00">
                  <c:v>6.9568788501026697</c:v>
                </c:pt>
                <c:pt idx="255" formatCode="0.00">
                  <c:v>7.0570385580652584</c:v>
                </c:pt>
                <c:pt idx="256" formatCode="0.00">
                  <c:v>7.0809358126093178</c:v>
                </c:pt>
                <c:pt idx="257" formatCode="0.00">
                  <c:v>7.1063864172180438</c:v>
                </c:pt>
                <c:pt idx="258" formatCode="0.00">
                  <c:v>7.1540041067761804</c:v>
                </c:pt>
                <c:pt idx="259" formatCode="0.00">
                  <c:v>7.1556011864020146</c:v>
                </c:pt>
                <c:pt idx="260" formatCode="0.00">
                  <c:v>7.1853182751540041</c:v>
                </c:pt>
                <c:pt idx="261" formatCode="0.00">
                  <c:v>7.202059091946162</c:v>
                </c:pt>
                <c:pt idx="262" formatCode="0.00">
                  <c:v>7.2070214464978388</c:v>
                </c:pt>
                <c:pt idx="263" formatCode="0.00">
                  <c:v>7.2425374553197939</c:v>
                </c:pt>
                <c:pt idx="264" formatCode="0.00">
                  <c:v>7.2453798767967141</c:v>
                </c:pt>
                <c:pt idx="265" formatCode="0.00">
                  <c:v>7.251207316145706</c:v>
                </c:pt>
                <c:pt idx="266" formatCode="0.00">
                  <c:v>7.2556943493801764</c:v>
                </c:pt>
                <c:pt idx="267" formatCode="0.00">
                  <c:v>7.2567723781276179</c:v>
                </c:pt>
                <c:pt idx="268" formatCode="0.00">
                  <c:v>7.2671058635637706</c:v>
                </c:pt>
                <c:pt idx="269" formatCode="0.00">
                  <c:v>7.2756673511293632</c:v>
                </c:pt>
                <c:pt idx="270" formatCode="0.00">
                  <c:v>7.2811278424214674</c:v>
                </c:pt>
                <c:pt idx="271" formatCode="0.00">
                  <c:v>7.2947752680812163</c:v>
                </c:pt>
                <c:pt idx="272" formatCode="0.00">
                  <c:v>7.3143566050650204</c:v>
                </c:pt>
                <c:pt idx="273" formatCode="0.00">
                  <c:v>7.3308236367784687</c:v>
                </c:pt>
                <c:pt idx="274" formatCode="0.00">
                  <c:v>7.3440470758232586</c:v>
                </c:pt>
                <c:pt idx="275" formatCode="0.00">
                  <c:v>7.3577173169062284</c:v>
                </c:pt>
                <c:pt idx="276" formatCode="0.00">
                  <c:v>7.3629933835272707</c:v>
                </c:pt>
                <c:pt idx="277" formatCode="0.00">
                  <c:v>7.3839835728952776</c:v>
                </c:pt>
                <c:pt idx="278" formatCode="0.00">
                  <c:v>7.4859685147159478</c:v>
                </c:pt>
                <c:pt idx="279" formatCode="0.00">
                  <c:v>7.5109514031485283</c:v>
                </c:pt>
                <c:pt idx="280" formatCode="0.00">
                  <c:v>7.5111966689482115</c:v>
                </c:pt>
                <c:pt idx="281" formatCode="0.00">
                  <c:v>7.5273785078713207</c:v>
                </c:pt>
                <c:pt idx="282" formatCode="0.00">
                  <c:v>7.5537303216974676</c:v>
                </c:pt>
                <c:pt idx="283" formatCode="0.00">
                  <c:v>7.5772644307551893</c:v>
                </c:pt>
                <c:pt idx="284" formatCode="0.00">
                  <c:v>7.5991235074910595</c:v>
                </c:pt>
                <c:pt idx="285" formatCode="0.00">
                  <c:v>7.6807551905087905</c:v>
                </c:pt>
                <c:pt idx="286" formatCode="0.00">
                  <c:v>7.7408358050041919</c:v>
                </c:pt>
                <c:pt idx="287" formatCode="0.00">
                  <c:v>7.7523385808806689</c:v>
                </c:pt>
                <c:pt idx="288" formatCode="0.00">
                  <c:v>7.7764088523842183</c:v>
                </c:pt>
                <c:pt idx="289" formatCode="0.00">
                  <c:v>7.8494182067077345</c:v>
                </c:pt>
                <c:pt idx="290" formatCode="0.00">
                  <c:v>7.9055441478439423</c:v>
                </c:pt>
                <c:pt idx="291" formatCode="0.00">
                  <c:v>7.9962354551676933</c:v>
                </c:pt>
                <c:pt idx="292" formatCode="0.00">
                  <c:v>8.0207049965776864</c:v>
                </c:pt>
                <c:pt idx="293" formatCode="0.00">
                  <c:v>8.0231006160164267</c:v>
                </c:pt>
                <c:pt idx="294" formatCode="0.00">
                  <c:v>8.1271009202220661</c:v>
                </c:pt>
                <c:pt idx="295" formatCode="0.00">
                  <c:v>8.1806981519507183</c:v>
                </c:pt>
                <c:pt idx="296" formatCode="0.00">
                  <c:v>8.247262149212867</c:v>
                </c:pt>
                <c:pt idx="297" formatCode="0.00">
                  <c:v>8.2554186630161919</c:v>
                </c:pt>
                <c:pt idx="298" formatCode="0.00">
                  <c:v>8.258555783709788</c:v>
                </c:pt>
                <c:pt idx="299" formatCode="0.00">
                  <c:v>8.3261464750171115</c:v>
                </c:pt>
                <c:pt idx="300" formatCode="0.00">
                  <c:v>8.3285420944558517</c:v>
                </c:pt>
                <c:pt idx="301" formatCode="0.00">
                  <c:v>8.3655030800821351</c:v>
                </c:pt>
                <c:pt idx="302" formatCode="0.00">
                  <c:v>8.4578104798844116</c:v>
                </c:pt>
                <c:pt idx="303" formatCode="0.00">
                  <c:v>8.5284052019164953</c:v>
                </c:pt>
                <c:pt idx="304" formatCode="0.00">
                  <c:v>8.6553159936116746</c:v>
                </c:pt>
                <c:pt idx="305" formatCode="0.00">
                  <c:v>8.7622062514259706</c:v>
                </c:pt>
                <c:pt idx="306" formatCode="0.00">
                  <c:v>8.7843942505133477</c:v>
                </c:pt>
                <c:pt idx="307" formatCode="0.00">
                  <c:v>8.8197809719370373</c:v>
                </c:pt>
                <c:pt idx="308" formatCode="0.00">
                  <c:v>8.9156399726214914</c:v>
                </c:pt>
                <c:pt idx="309" formatCode="0.00">
                  <c:v>8.9236158643242849</c:v>
                </c:pt>
                <c:pt idx="310" formatCode="0.00">
                  <c:v>8.9427142748498021</c:v>
                </c:pt>
                <c:pt idx="311" formatCode="0.00">
                  <c:v>9.0086698608259113</c:v>
                </c:pt>
                <c:pt idx="312" formatCode="0.00">
                  <c:v>9.216632443531827</c:v>
                </c:pt>
                <c:pt idx="313" formatCode="0.00">
                  <c:v>9.222123355388252</c:v>
                </c:pt>
                <c:pt idx="314" formatCode="0.00">
                  <c:v>9.3130276066621107</c:v>
                </c:pt>
                <c:pt idx="315" formatCode="0.00">
                  <c:v>9.3853524982888441</c:v>
                </c:pt>
                <c:pt idx="316" formatCode="0.00">
                  <c:v>9.504277891854894</c:v>
                </c:pt>
                <c:pt idx="317" formatCode="0.00">
                  <c:v>9.5222450376454475</c:v>
                </c:pt>
                <c:pt idx="318" formatCode="0.00">
                  <c:v>9.5660506502395624</c:v>
                </c:pt>
                <c:pt idx="319" formatCode="0.00">
                  <c:v>9.636036960985626</c:v>
                </c:pt>
                <c:pt idx="320" formatCode="0.00">
                  <c:v>9.7286105407255299</c:v>
                </c:pt>
                <c:pt idx="321" formatCode="0.00">
                  <c:v>9.9555099247091032</c:v>
                </c:pt>
                <c:pt idx="322" formatCode="0.00">
                  <c:v>10.005247547341996</c:v>
                </c:pt>
                <c:pt idx="323" formatCode="0.00">
                  <c:v>10.012320328542094</c:v>
                </c:pt>
                <c:pt idx="324" formatCode="0.00">
                  <c:v>10.035820214464986</c:v>
                </c:pt>
                <c:pt idx="325" formatCode="0.00">
                  <c:v>10.092630618297976</c:v>
                </c:pt>
                <c:pt idx="326" formatCode="0.00">
                  <c:v>10.23842117271276</c:v>
                </c:pt>
                <c:pt idx="327" formatCode="0.00">
                  <c:v>10.253251197809719</c:v>
                </c:pt>
                <c:pt idx="328" formatCode="0.00">
                  <c:v>10.340862422997947</c:v>
                </c:pt>
                <c:pt idx="329" formatCode="0.00">
                  <c:v>10.381930184804927</c:v>
                </c:pt>
                <c:pt idx="330" formatCode="0.00">
                  <c:v>10.403832991101986</c:v>
                </c:pt>
                <c:pt idx="331" formatCode="0.00">
                  <c:v>10.458590006844627</c:v>
                </c:pt>
                <c:pt idx="332" formatCode="0.00">
                  <c:v>10.472279260780287</c:v>
                </c:pt>
                <c:pt idx="333" formatCode="0.00">
                  <c:v>10.505133470225873</c:v>
                </c:pt>
                <c:pt idx="334" formatCode="0.00">
                  <c:v>10.518822724161533</c:v>
                </c:pt>
                <c:pt idx="335" formatCode="0.00">
                  <c:v>10.548939082819986</c:v>
                </c:pt>
                <c:pt idx="336" formatCode="0.00">
                  <c:v>10.565366187542779</c:v>
                </c:pt>
                <c:pt idx="337" formatCode="0.00">
                  <c:v>10.587268993839835</c:v>
                </c:pt>
                <c:pt idx="338" formatCode="0.00">
                  <c:v>10.606433949349761</c:v>
                </c:pt>
                <c:pt idx="339" formatCode="0.00">
                  <c:v>10.658453114305271</c:v>
                </c:pt>
                <c:pt idx="340" formatCode="0.00">
                  <c:v>10.732375085557837</c:v>
                </c:pt>
                <c:pt idx="341" formatCode="0.00">
                  <c:v>10.776180698151951</c:v>
                </c:pt>
                <c:pt idx="342" formatCode="0.00">
                  <c:v>10.976043805612594</c:v>
                </c:pt>
                <c:pt idx="343" formatCode="0.00">
                  <c:v>10.981519507186858</c:v>
                </c:pt>
                <c:pt idx="344" formatCode="0.00">
                  <c:v>11.055441478439425</c:v>
                </c:pt>
                <c:pt idx="345" formatCode="0.00">
                  <c:v>11.060917180013689</c:v>
                </c:pt>
                <c:pt idx="346" formatCode="0.00">
                  <c:v>11.203285420944558</c:v>
                </c:pt>
                <c:pt idx="347" formatCode="0.00">
                  <c:v>11.422313483915127</c:v>
                </c:pt>
                <c:pt idx="348" formatCode="0.00">
                  <c:v>11.425051334702259</c:v>
                </c:pt>
                <c:pt idx="349" formatCode="0.00">
                  <c:v>11.466119096509241</c:v>
                </c:pt>
                <c:pt idx="350" formatCode="0.00">
                  <c:v>11.471594798083505</c:v>
                </c:pt>
                <c:pt idx="351" formatCode="0.00">
                  <c:v>11.504449007529089</c:v>
                </c:pt>
                <c:pt idx="352" formatCode="0.00">
                  <c:v>11.553730321697467</c:v>
                </c:pt>
                <c:pt idx="353" formatCode="0.00">
                  <c:v>11.652292950034223</c:v>
                </c:pt>
                <c:pt idx="354" formatCode="0.00">
                  <c:v>11.690622861054072</c:v>
                </c:pt>
                <c:pt idx="355" formatCode="0.00">
                  <c:v>11.696098562628336</c:v>
                </c:pt>
                <c:pt idx="356" formatCode="0.00">
                  <c:v>11.767282683093772</c:v>
                </c:pt>
                <c:pt idx="357" formatCode="0.00">
                  <c:v>11.871321013004792</c:v>
                </c:pt>
                <c:pt idx="358" formatCode="0.00">
                  <c:v>11.926078028747433</c:v>
                </c:pt>
                <c:pt idx="359" formatCode="0.00">
                  <c:v>11.989048596851472</c:v>
                </c:pt>
                <c:pt idx="360" formatCode="0.00">
                  <c:v>12.046543463381246</c:v>
                </c:pt>
                <c:pt idx="361" formatCode="0.00">
                  <c:v>12.131416837782341</c:v>
                </c:pt>
                <c:pt idx="362" formatCode="0.00">
                  <c:v>12.323066392881588</c:v>
                </c:pt>
                <c:pt idx="363" formatCode="0.00">
                  <c:v>12.353182751540041</c:v>
                </c:pt>
                <c:pt idx="364" formatCode="0.00">
                  <c:v>12.353182751540041</c:v>
                </c:pt>
                <c:pt idx="365" formatCode="0.00">
                  <c:v>12.377823408624231</c:v>
                </c:pt>
                <c:pt idx="366" formatCode="0.00">
                  <c:v>12.377823408624231</c:v>
                </c:pt>
                <c:pt idx="367" formatCode="0.00">
                  <c:v>12.388774811772759</c:v>
                </c:pt>
                <c:pt idx="368" formatCode="0.00">
                  <c:v>12.476386036960985</c:v>
                </c:pt>
                <c:pt idx="369" formatCode="0.00">
                  <c:v>12.490075290896646</c:v>
                </c:pt>
                <c:pt idx="370" formatCode="0.00">
                  <c:v>12.495550992470911</c:v>
                </c:pt>
                <c:pt idx="371" formatCode="0.00">
                  <c:v>12.495550992470911</c:v>
                </c:pt>
                <c:pt idx="372" formatCode="0.00">
                  <c:v>12.511978097193703</c:v>
                </c:pt>
                <c:pt idx="373" formatCode="0.00">
                  <c:v>12.511978097193703</c:v>
                </c:pt>
                <c:pt idx="374" formatCode="0.00">
                  <c:v>12.580424366872005</c:v>
                </c:pt>
                <c:pt idx="375" formatCode="0.00">
                  <c:v>12.580424366872005</c:v>
                </c:pt>
                <c:pt idx="376" formatCode="0.00">
                  <c:v>12.750171115674195</c:v>
                </c:pt>
                <c:pt idx="377" formatCode="0.00">
                  <c:v>12.750171115674195</c:v>
                </c:pt>
                <c:pt idx="378" formatCode="0.00">
                  <c:v>12.815879534565367</c:v>
                </c:pt>
                <c:pt idx="379" formatCode="0.00">
                  <c:v>12.87</c:v>
                </c:pt>
                <c:pt idx="380" formatCode="0.00">
                  <c:v>12.9</c:v>
                </c:pt>
                <c:pt idx="381" formatCode="0.00">
                  <c:v>12.91</c:v>
                </c:pt>
                <c:pt idx="382" formatCode="0.00">
                  <c:v>12.92</c:v>
                </c:pt>
                <c:pt idx="383" formatCode="0.00">
                  <c:v>12.922655715263518</c:v>
                </c:pt>
                <c:pt idx="384" formatCode="0.00">
                  <c:v>12.930869267624914</c:v>
                </c:pt>
                <c:pt idx="385" formatCode="0.00">
                  <c:v>12.941820670773442</c:v>
                </c:pt>
                <c:pt idx="386" formatCode="0.00">
                  <c:v>12.952772073921972</c:v>
                </c:pt>
                <c:pt idx="387" formatCode="0.00">
                  <c:v>12.952772073921972</c:v>
                </c:pt>
                <c:pt idx="388" formatCode="0.00">
                  <c:v>13.037645448323067</c:v>
                </c:pt>
                <c:pt idx="389" formatCode="0.00">
                  <c:v>13.095140314852841</c:v>
                </c:pt>
                <c:pt idx="390" formatCode="0.00">
                  <c:v>13.166324435318275</c:v>
                </c:pt>
                <c:pt idx="391" formatCode="0.00">
                  <c:v>13.190965092402465</c:v>
                </c:pt>
                <c:pt idx="392" formatCode="0.00">
                  <c:v>13.196440793976729</c:v>
                </c:pt>
                <c:pt idx="393" formatCode="0.00">
                  <c:v>13.196440793976729</c:v>
                </c:pt>
                <c:pt idx="394" formatCode="0.00">
                  <c:v>13.267624914442163</c:v>
                </c:pt>
                <c:pt idx="395" formatCode="0.00">
                  <c:v>13.267624914442163</c:v>
                </c:pt>
                <c:pt idx="396" formatCode="0.00">
                  <c:v>13.319644079397673</c:v>
                </c:pt>
                <c:pt idx="397" formatCode="0.00">
                  <c:v>13.319644079397673</c:v>
                </c:pt>
                <c:pt idx="398" formatCode="0.00">
                  <c:v>13.374401095140314</c:v>
                </c:pt>
                <c:pt idx="399" formatCode="0.00">
                  <c:v>13.393566050650239</c:v>
                </c:pt>
                <c:pt idx="400" formatCode="0.00">
                  <c:v>13.407255304585901</c:v>
                </c:pt>
                <c:pt idx="401" formatCode="0.00">
                  <c:v>13.431895961670088</c:v>
                </c:pt>
                <c:pt idx="402" formatCode="0.00">
                  <c:v>13.467488021902806</c:v>
                </c:pt>
                <c:pt idx="403" formatCode="0.00">
                  <c:v>13.514031485284052</c:v>
                </c:pt>
                <c:pt idx="404" formatCode="0.00">
                  <c:v>13.623545516769337</c:v>
                </c:pt>
                <c:pt idx="405" formatCode="0.00">
                  <c:v>13.645448323066393</c:v>
                </c:pt>
                <c:pt idx="406" formatCode="0.00">
                  <c:v>13.661875427789186</c:v>
                </c:pt>
                <c:pt idx="407" formatCode="0.00">
                  <c:v>13.705681040383299</c:v>
                </c:pt>
                <c:pt idx="408" formatCode="0.00">
                  <c:v>13.705681040383299</c:v>
                </c:pt>
                <c:pt idx="409" formatCode="0.00">
                  <c:v>13.735797399041752</c:v>
                </c:pt>
                <c:pt idx="410" formatCode="0.00">
                  <c:v>13.760438056125942</c:v>
                </c:pt>
                <c:pt idx="411" formatCode="0.00">
                  <c:v>13.81245722108145</c:v>
                </c:pt>
                <c:pt idx="412" formatCode="0.00">
                  <c:v>13.839835728952773</c:v>
                </c:pt>
                <c:pt idx="413" formatCode="0.00">
                  <c:v>13.875427789185489</c:v>
                </c:pt>
                <c:pt idx="414" formatCode="0.00">
                  <c:v>13.902806297056811</c:v>
                </c:pt>
                <c:pt idx="415" formatCode="0.00">
                  <c:v>13.902806297056811</c:v>
                </c:pt>
                <c:pt idx="416" formatCode="0.00">
                  <c:v>13.95482546201232</c:v>
                </c:pt>
                <c:pt idx="417" formatCode="0.00">
                  <c:v>13.95482546201232</c:v>
                </c:pt>
                <c:pt idx="418" formatCode="0.00">
                  <c:v>13.971252566735114</c:v>
                </c:pt>
                <c:pt idx="419" formatCode="0.00">
                  <c:v>14.056125941136209</c:v>
                </c:pt>
                <c:pt idx="420" formatCode="0.00">
                  <c:v>14.105407255304586</c:v>
                </c:pt>
                <c:pt idx="421" formatCode="0.00">
                  <c:v>14.201232032854209</c:v>
                </c:pt>
                <c:pt idx="422" formatCode="0.00">
                  <c:v>14.245037645448322</c:v>
                </c:pt>
                <c:pt idx="423" formatCode="0.00">
                  <c:v>14.245037645448322</c:v>
                </c:pt>
                <c:pt idx="424" formatCode="0.00">
                  <c:v>14.286105407255304</c:v>
                </c:pt>
                <c:pt idx="425" formatCode="0.00">
                  <c:v>14.288843258042437</c:v>
                </c:pt>
                <c:pt idx="426" formatCode="0.00">
                  <c:v>14.288843258042437</c:v>
                </c:pt>
                <c:pt idx="427" formatCode="0.00">
                  <c:v>14.655715263518138</c:v>
                </c:pt>
                <c:pt idx="428" formatCode="0.00">
                  <c:v>14.655715263518138</c:v>
                </c:pt>
                <c:pt idx="429" formatCode="0.00">
                  <c:v>14.803559206023271</c:v>
                </c:pt>
                <c:pt idx="430" formatCode="0.00">
                  <c:v>14.880219028062971</c:v>
                </c:pt>
                <c:pt idx="431" formatCode="0.00">
                  <c:v>14.89390828199863</c:v>
                </c:pt>
                <c:pt idx="432" formatCode="0.00">
                  <c:v>14.945927446954141</c:v>
                </c:pt>
                <c:pt idx="433" formatCode="0.00">
                  <c:v>14.984257357973991</c:v>
                </c:pt>
                <c:pt idx="434" formatCode="0.00">
                  <c:v>15.039014373716633</c:v>
                </c:pt>
                <c:pt idx="435" formatCode="0.00">
                  <c:v>15.039014373716633</c:v>
                </c:pt>
                <c:pt idx="436" formatCode="0.00">
                  <c:v>15.041752224503764</c:v>
                </c:pt>
                <c:pt idx="437" formatCode="0.00">
                  <c:v>15.041752224503764</c:v>
                </c:pt>
                <c:pt idx="438" formatCode="0.00">
                  <c:v>15.071868583162217</c:v>
                </c:pt>
                <c:pt idx="439" formatCode="0.00">
                  <c:v>15.14031485284052</c:v>
                </c:pt>
                <c:pt idx="440" formatCode="0.00">
                  <c:v>15.14031485284052</c:v>
                </c:pt>
                <c:pt idx="441" formatCode="0.00">
                  <c:v>15.162217659137577</c:v>
                </c:pt>
                <c:pt idx="442" formatCode="0.00">
                  <c:v>15.197809719370294</c:v>
                </c:pt>
                <c:pt idx="443" formatCode="0.00">
                  <c:v>15.197809719370294</c:v>
                </c:pt>
                <c:pt idx="444" formatCode="0.00">
                  <c:v>15.236139630390143</c:v>
                </c:pt>
                <c:pt idx="445" formatCode="0.00">
                  <c:v>15.304585900068446</c:v>
                </c:pt>
                <c:pt idx="446" formatCode="0.00">
                  <c:v>15.331964407939767</c:v>
                </c:pt>
                <c:pt idx="447" formatCode="0.00">
                  <c:v>15.348391512662561</c:v>
                </c:pt>
              </c:numCache>
            </c:numRef>
          </c:xVal>
          <c:yVal>
            <c:numRef>
              <c:f>'THA dislocation'!$U$5:$U$451</c:f>
              <c:numCache>
                <c:formatCode>General</c:formatCode>
                <c:ptCount val="447"/>
                <c:pt idx="0" formatCode="0.00000000">
                  <c:v>0</c:v>
                </c:pt>
                <c:pt idx="4" formatCode="0.00000000">
                  <c:v>3.4142896161704073E-4</c:v>
                </c:pt>
                <c:pt idx="5" formatCode="0.00000000">
                  <c:v>3.4142896161704073E-4</c:v>
                </c:pt>
                <c:pt idx="6" formatCode="0.00000000">
                  <c:v>3.4142896161704073E-4</c:v>
                </c:pt>
                <c:pt idx="7" formatCode="0.00000000">
                  <c:v>3.4142896161704073E-4</c:v>
                </c:pt>
                <c:pt idx="8" formatCode="0.00000000">
                  <c:v>1.2148053632825562E-3</c:v>
                </c:pt>
                <c:pt idx="9" formatCode="0.00000000">
                  <c:v>1.2148053632825562E-3</c:v>
                </c:pt>
                <c:pt idx="10" formatCode="0.00000000">
                  <c:v>2.3523647458945085E-3</c:v>
                </c:pt>
                <c:pt idx="11" formatCode="0.00000000">
                  <c:v>2.3523647458945085E-3</c:v>
                </c:pt>
                <c:pt idx="12" formatCode="0.00000000">
                  <c:v>2.3523647458945085E-3</c:v>
                </c:pt>
                <c:pt idx="13" formatCode="0.00000000">
                  <c:v>3.6549789090436491E-3</c:v>
                </c:pt>
                <c:pt idx="14" formatCode="0.00000000">
                  <c:v>5.0718039226099743E-3</c:v>
                </c:pt>
                <c:pt idx="15" formatCode="0.00000000">
                  <c:v>6.5744298786037936E-3</c:v>
                </c:pt>
                <c:pt idx="16" formatCode="0.00000000">
                  <c:v>6.5744298786037936E-3</c:v>
                </c:pt>
                <c:pt idx="17" formatCode="0.00000000">
                  <c:v>8.1446995544087741E-3</c:v>
                </c:pt>
                <c:pt idx="18" formatCode="0.00000000">
                  <c:v>8.1446995544087741E-3</c:v>
                </c:pt>
                <c:pt idx="19" formatCode="0.00000000">
                  <c:v>9.770158024632658E-3</c:v>
                </c:pt>
                <c:pt idx="20" formatCode="0.00000000">
                  <c:v>9.770158024632658E-3</c:v>
                </c:pt>
                <c:pt idx="21" formatCode="0.00000000">
                  <c:v>9.770158024632658E-3</c:v>
                </c:pt>
                <c:pt idx="22" formatCode="0.00000000">
                  <c:v>9.770158024632658E-3</c:v>
                </c:pt>
                <c:pt idx="23" formatCode="0.00000000">
                  <c:v>9.770158024632658E-3</c:v>
                </c:pt>
                <c:pt idx="24" formatCode="0.00000000">
                  <c:v>9.770158024632658E-3</c:v>
                </c:pt>
                <c:pt idx="25" formatCode="0.00000000">
                  <c:v>1.1451320535946885E-2</c:v>
                </c:pt>
                <c:pt idx="26" formatCode="0.00000000">
                  <c:v>1.1451320535946885E-2</c:v>
                </c:pt>
                <c:pt idx="27" formatCode="0.00000000">
                  <c:v>1.1451320535946885E-2</c:v>
                </c:pt>
                <c:pt idx="28" formatCode="0.00000000">
                  <c:v>1.1451320535946885E-2</c:v>
                </c:pt>
                <c:pt idx="29" formatCode="0.00000000">
                  <c:v>1.3179247185739262E-2</c:v>
                </c:pt>
                <c:pt idx="30" formatCode="0.00000000">
                  <c:v>1.3179247185739262E-2</c:v>
                </c:pt>
                <c:pt idx="31" formatCode="0.00000000">
                  <c:v>1.3179247185739262E-2</c:v>
                </c:pt>
                <c:pt idx="32" formatCode="0.00000000">
                  <c:v>1.3179247185739262E-2</c:v>
                </c:pt>
                <c:pt idx="33" formatCode="0.00000000">
                  <c:v>1.3179247185739262E-2</c:v>
                </c:pt>
                <c:pt idx="34" formatCode="0.00000000">
                  <c:v>1.4952761927378377E-2</c:v>
                </c:pt>
                <c:pt idx="35" formatCode="0.00000000">
                  <c:v>1.4952761927378377E-2</c:v>
                </c:pt>
                <c:pt idx="36" formatCode="0.00000000">
                  <c:v>1.4952761927378377E-2</c:v>
                </c:pt>
                <c:pt idx="37" formatCode="0.00000000">
                  <c:v>1.4952761927378377E-2</c:v>
                </c:pt>
                <c:pt idx="38" formatCode="0.00000000">
                  <c:v>1.4952761927378377E-2</c:v>
                </c:pt>
                <c:pt idx="39" formatCode="0.00000000">
                  <c:v>1.4952761927378377E-2</c:v>
                </c:pt>
                <c:pt idx="40" formatCode="0.00000000">
                  <c:v>1.4952761927378377E-2</c:v>
                </c:pt>
                <c:pt idx="41" formatCode="0.00000000">
                  <c:v>1.6772207954175888E-2</c:v>
                </c:pt>
                <c:pt idx="42" formatCode="0.00000000">
                  <c:v>1.6772207954175888E-2</c:v>
                </c:pt>
                <c:pt idx="43" formatCode="0.00000000">
                  <c:v>1.6772207954175888E-2</c:v>
                </c:pt>
                <c:pt idx="44" formatCode="0.00000000">
                  <c:v>1.6772207954175888E-2</c:v>
                </c:pt>
                <c:pt idx="45" formatCode="0.00000000">
                  <c:v>1.6772207954175888E-2</c:v>
                </c:pt>
                <c:pt idx="46" formatCode="0.00000000">
                  <c:v>1.6772207954175888E-2</c:v>
                </c:pt>
                <c:pt idx="47" formatCode="0.00000000">
                  <c:v>1.8631591998618302E-2</c:v>
                </c:pt>
                <c:pt idx="48" formatCode="0.00000000">
                  <c:v>1.8631591998618302E-2</c:v>
                </c:pt>
                <c:pt idx="49" formatCode="0.00000000">
                  <c:v>1.8631591998618302E-2</c:v>
                </c:pt>
                <c:pt idx="50" formatCode="0.00000000">
                  <c:v>1.8631591998618302E-2</c:v>
                </c:pt>
                <c:pt idx="51" formatCode="0.00000000">
                  <c:v>1.8631591998618302E-2</c:v>
                </c:pt>
                <c:pt idx="52" formatCode="0.00000000">
                  <c:v>2.0521027838784622E-2</c:v>
                </c:pt>
                <c:pt idx="53" formatCode="0.00000000">
                  <c:v>2.0521027838784622E-2</c:v>
                </c:pt>
                <c:pt idx="54" formatCode="0.00000000">
                  <c:v>2.0521027838784622E-2</c:v>
                </c:pt>
                <c:pt idx="55" formatCode="0.00000000">
                  <c:v>2.0521027838784622E-2</c:v>
                </c:pt>
                <c:pt idx="56" formatCode="0.00000000">
                  <c:v>2.2438209143237353E-2</c:v>
                </c:pt>
                <c:pt idx="57" formatCode="0.00000000">
                  <c:v>2.2438209143237353E-2</c:v>
                </c:pt>
                <c:pt idx="58" formatCode="0.00000000">
                  <c:v>2.2438209143237353E-2</c:v>
                </c:pt>
                <c:pt idx="59" formatCode="0.00000000">
                  <c:v>2.2438209143237353E-2</c:v>
                </c:pt>
                <c:pt idx="60" formatCode="0.00000000">
                  <c:v>2.2438209143237353E-2</c:v>
                </c:pt>
                <c:pt idx="61" formatCode="0.00000000">
                  <c:v>2.2438209143237353E-2</c:v>
                </c:pt>
                <c:pt idx="62" formatCode="0.00000000">
                  <c:v>2.2438209143237353E-2</c:v>
                </c:pt>
                <c:pt idx="63" formatCode="0.00000000">
                  <c:v>2.2438209143237353E-2</c:v>
                </c:pt>
                <c:pt idx="64" formatCode="0.00000000">
                  <c:v>2.2438209143237353E-2</c:v>
                </c:pt>
                <c:pt idx="65" formatCode="0.00000000">
                  <c:v>2.2438209143237353E-2</c:v>
                </c:pt>
                <c:pt idx="66" formatCode="0.00000000">
                  <c:v>2.2438209143237353E-2</c:v>
                </c:pt>
                <c:pt idx="67" formatCode="0.00000000">
                  <c:v>2.2438209143237353E-2</c:v>
                </c:pt>
                <c:pt idx="68" formatCode="0.00000000">
                  <c:v>2.2438209143237353E-2</c:v>
                </c:pt>
                <c:pt idx="69" formatCode="0.00000000">
                  <c:v>2.2438209143237353E-2</c:v>
                </c:pt>
                <c:pt idx="70" formatCode="0.00000000">
                  <c:v>2.2438209143237353E-2</c:v>
                </c:pt>
                <c:pt idx="71" formatCode="0.00000000">
                  <c:v>2.2438209143237353E-2</c:v>
                </c:pt>
                <c:pt idx="72" formatCode="0.00000000">
                  <c:v>2.2438209143237353E-2</c:v>
                </c:pt>
                <c:pt idx="73" formatCode="0.00000000">
                  <c:v>2.2438209143237353E-2</c:v>
                </c:pt>
                <c:pt idx="74" formatCode="0.00000000">
                  <c:v>2.2438209143237353E-2</c:v>
                </c:pt>
                <c:pt idx="75" formatCode="0.00000000">
                  <c:v>2.2438209143237353E-2</c:v>
                </c:pt>
                <c:pt idx="76" formatCode="0.00000000">
                  <c:v>2.2438209143237353E-2</c:v>
                </c:pt>
                <c:pt idx="77" formatCode="0.00000000">
                  <c:v>2.2438209143237353E-2</c:v>
                </c:pt>
                <c:pt idx="78" formatCode="0.00000000">
                  <c:v>2.2438209143237353E-2</c:v>
                </c:pt>
                <c:pt idx="79" formatCode="0.00000000">
                  <c:v>2.2438209143237353E-2</c:v>
                </c:pt>
                <c:pt idx="80" formatCode="0.00000000">
                  <c:v>2.2438209143237353E-2</c:v>
                </c:pt>
                <c:pt idx="81" formatCode="0.00000000">
                  <c:v>2.2438209143237353E-2</c:v>
                </c:pt>
                <c:pt idx="82" formatCode="0.00000000">
                  <c:v>2.2438209143237353E-2</c:v>
                </c:pt>
                <c:pt idx="83" formatCode="0.00000000">
                  <c:v>2.2438209143237353E-2</c:v>
                </c:pt>
                <c:pt idx="84" formatCode="0.00000000">
                  <c:v>2.2438209143237353E-2</c:v>
                </c:pt>
                <c:pt idx="85" formatCode="0.00000000">
                  <c:v>2.2438209143237353E-2</c:v>
                </c:pt>
                <c:pt idx="86" formatCode="0.00000000">
                  <c:v>2.2438209143237353E-2</c:v>
                </c:pt>
                <c:pt idx="87" formatCode="0.00000000">
                  <c:v>2.2438209143237353E-2</c:v>
                </c:pt>
                <c:pt idx="88" formatCode="0.00000000">
                  <c:v>2.2438209143237353E-2</c:v>
                </c:pt>
                <c:pt idx="89" formatCode="0.00000000">
                  <c:v>2.2438209143237353E-2</c:v>
                </c:pt>
                <c:pt idx="90" formatCode="0.00000000">
                  <c:v>2.2438209143237353E-2</c:v>
                </c:pt>
                <c:pt idx="91" formatCode="0.00000000">
                  <c:v>2.2438209143237353E-2</c:v>
                </c:pt>
                <c:pt idx="92" formatCode="0.00000000">
                  <c:v>2.2438209143237353E-2</c:v>
                </c:pt>
                <c:pt idx="93" formatCode="0.00000000">
                  <c:v>2.2438209143237353E-2</c:v>
                </c:pt>
                <c:pt idx="94" formatCode="0.00000000">
                  <c:v>2.2438209143237353E-2</c:v>
                </c:pt>
                <c:pt idx="95" formatCode="0.00000000">
                  <c:v>2.2438209143237353E-2</c:v>
                </c:pt>
                <c:pt idx="96" formatCode="0.00000000">
                  <c:v>2.2438209143237353E-2</c:v>
                </c:pt>
                <c:pt idx="97" formatCode="0.00000000">
                  <c:v>2.2438209143237353E-2</c:v>
                </c:pt>
                <c:pt idx="98" formatCode="0.00000000">
                  <c:v>2.2438209143237353E-2</c:v>
                </c:pt>
                <c:pt idx="99" formatCode="0.00000000">
                  <c:v>2.2438209143237353E-2</c:v>
                </c:pt>
                <c:pt idx="100" formatCode="0.00000000">
                  <c:v>2.2438209143237353E-2</c:v>
                </c:pt>
                <c:pt idx="101" formatCode="0.00000000">
                  <c:v>2.2438209143237353E-2</c:v>
                </c:pt>
                <c:pt idx="102" formatCode="0.00000000">
                  <c:v>2.2438209143237353E-2</c:v>
                </c:pt>
                <c:pt idx="103" formatCode="0.00000000">
                  <c:v>2.2438209143237353E-2</c:v>
                </c:pt>
                <c:pt idx="104" formatCode="0.00000000">
                  <c:v>2.2438209143237353E-2</c:v>
                </c:pt>
                <c:pt idx="105" formatCode="0.00000000">
                  <c:v>2.2438209143237353E-2</c:v>
                </c:pt>
                <c:pt idx="106" formatCode="0.00000000">
                  <c:v>2.2438209143237353E-2</c:v>
                </c:pt>
                <c:pt idx="107" formatCode="0.00000000">
                  <c:v>2.2438209143237353E-2</c:v>
                </c:pt>
                <c:pt idx="108" formatCode="0.00000000">
                  <c:v>2.2438209143237353E-2</c:v>
                </c:pt>
                <c:pt idx="109" formatCode="0.00000000">
                  <c:v>2.2438209143237353E-2</c:v>
                </c:pt>
                <c:pt idx="110" formatCode="0.00000000">
                  <c:v>2.2438209143237353E-2</c:v>
                </c:pt>
                <c:pt idx="111" formatCode="0.00000000">
                  <c:v>2.2438209143237353E-2</c:v>
                </c:pt>
                <c:pt idx="112" formatCode="0.00000000">
                  <c:v>2.2438209143237353E-2</c:v>
                </c:pt>
                <c:pt idx="113" formatCode="0.00000000">
                  <c:v>2.2438209143237353E-2</c:v>
                </c:pt>
                <c:pt idx="114" formatCode="0.00000000">
                  <c:v>2.2438209143237353E-2</c:v>
                </c:pt>
                <c:pt idx="115" formatCode="0.00000000">
                  <c:v>2.2438209143237353E-2</c:v>
                </c:pt>
                <c:pt idx="116" formatCode="0.00000000">
                  <c:v>2.2438209143237353E-2</c:v>
                </c:pt>
                <c:pt idx="117" formatCode="0.00000000">
                  <c:v>2.2438209143237353E-2</c:v>
                </c:pt>
                <c:pt idx="118" formatCode="0.00000000">
                  <c:v>2.2438209143237353E-2</c:v>
                </c:pt>
                <c:pt idx="119" formatCode="0.00000000">
                  <c:v>2.2438209143237353E-2</c:v>
                </c:pt>
                <c:pt idx="120" formatCode="0.00000000">
                  <c:v>2.2438209143237353E-2</c:v>
                </c:pt>
                <c:pt idx="121" formatCode="0.00000000">
                  <c:v>2.2438209143237353E-2</c:v>
                </c:pt>
                <c:pt idx="122" formatCode="0.00000000">
                  <c:v>2.2438209143237353E-2</c:v>
                </c:pt>
                <c:pt idx="123" formatCode="0.00000000">
                  <c:v>2.2438209143237353E-2</c:v>
                </c:pt>
                <c:pt idx="124" formatCode="0.00000000">
                  <c:v>2.2438209143237353E-2</c:v>
                </c:pt>
                <c:pt idx="125" formatCode="0.00000000">
                  <c:v>2.2438209143237353E-2</c:v>
                </c:pt>
                <c:pt idx="126" formatCode="0.00000000">
                  <c:v>2.2438209143237353E-2</c:v>
                </c:pt>
                <c:pt idx="127" formatCode="0.00000000">
                  <c:v>2.2438209143237353E-2</c:v>
                </c:pt>
                <c:pt idx="128" formatCode="0.00000000">
                  <c:v>2.2438209143237353E-2</c:v>
                </c:pt>
                <c:pt idx="129" formatCode="0.00000000">
                  <c:v>2.2438209143237353E-2</c:v>
                </c:pt>
                <c:pt idx="130" formatCode="0.00000000">
                  <c:v>2.2438209143237353E-2</c:v>
                </c:pt>
                <c:pt idx="131" formatCode="0.00000000">
                  <c:v>2.2438209143237353E-2</c:v>
                </c:pt>
                <c:pt idx="132" formatCode="0.00000000">
                  <c:v>2.2438209143237353E-2</c:v>
                </c:pt>
                <c:pt idx="133" formatCode="0.00000000">
                  <c:v>2.2438209143237353E-2</c:v>
                </c:pt>
                <c:pt idx="134" formatCode="0.00000000">
                  <c:v>2.2438209143237353E-2</c:v>
                </c:pt>
                <c:pt idx="135" formatCode="0.00000000">
                  <c:v>2.2438209143237353E-2</c:v>
                </c:pt>
                <c:pt idx="136" formatCode="0.00000000">
                  <c:v>2.2438209143237353E-2</c:v>
                </c:pt>
                <c:pt idx="137" formatCode="0.00000000">
                  <c:v>2.2438209143237353E-2</c:v>
                </c:pt>
                <c:pt idx="138" formatCode="0.00000000">
                  <c:v>2.2438209143237353E-2</c:v>
                </c:pt>
                <c:pt idx="139" formatCode="0.00000000">
                  <c:v>2.2438209143237353E-2</c:v>
                </c:pt>
                <c:pt idx="140" formatCode="0.00000000">
                  <c:v>2.2438209143237353E-2</c:v>
                </c:pt>
                <c:pt idx="141" formatCode="0.00000000">
                  <c:v>2.2438209143237353E-2</c:v>
                </c:pt>
                <c:pt idx="142" formatCode="0.00000000">
                  <c:v>2.2438209143237353E-2</c:v>
                </c:pt>
                <c:pt idx="143" formatCode="0.00000000">
                  <c:v>2.2438209143237353E-2</c:v>
                </c:pt>
                <c:pt idx="144" formatCode="0.00000000">
                  <c:v>2.2438209143237353E-2</c:v>
                </c:pt>
                <c:pt idx="145" formatCode="0.00000000">
                  <c:v>2.2438209143237353E-2</c:v>
                </c:pt>
                <c:pt idx="146" formatCode="0.00000000">
                  <c:v>2.2438209143237353E-2</c:v>
                </c:pt>
                <c:pt idx="147" formatCode="0.00000000">
                  <c:v>2.2438209143237353E-2</c:v>
                </c:pt>
                <c:pt idx="148" formatCode="0.00000000">
                  <c:v>2.4822001422027173E-2</c:v>
                </c:pt>
                <c:pt idx="149" formatCode="0.00000000">
                  <c:v>2.4822001422027173E-2</c:v>
                </c:pt>
                <c:pt idx="150" formatCode="0.00000000">
                  <c:v>2.4822001422027173E-2</c:v>
                </c:pt>
                <c:pt idx="151" formatCode="0.00000000">
                  <c:v>2.4822001422027173E-2</c:v>
                </c:pt>
                <c:pt idx="152" formatCode="0.00000000">
                  <c:v>2.4822001422027173E-2</c:v>
                </c:pt>
                <c:pt idx="153" formatCode="0.00000000">
                  <c:v>2.4822001422027173E-2</c:v>
                </c:pt>
                <c:pt idx="154" formatCode="0.00000000">
                  <c:v>2.4822001422027173E-2</c:v>
                </c:pt>
                <c:pt idx="155" formatCode="0.00000000">
                  <c:v>2.4822001422027173E-2</c:v>
                </c:pt>
                <c:pt idx="156" formatCode="0.00000000">
                  <c:v>2.4822001422027173E-2</c:v>
                </c:pt>
                <c:pt idx="157" formatCode="0.00000000">
                  <c:v>2.4822001422027173E-2</c:v>
                </c:pt>
                <c:pt idx="158" formatCode="0.00000000">
                  <c:v>2.4822001422027173E-2</c:v>
                </c:pt>
                <c:pt idx="159" formatCode="0.00000000">
                  <c:v>2.4822001422027173E-2</c:v>
                </c:pt>
                <c:pt idx="160" formatCode="0.00000000">
                  <c:v>2.7312833531801695E-2</c:v>
                </c:pt>
                <c:pt idx="161" formatCode="0.00000000">
                  <c:v>2.7312833531801695E-2</c:v>
                </c:pt>
                <c:pt idx="162" formatCode="0.00000000">
                  <c:v>2.7312833531801695E-2</c:v>
                </c:pt>
                <c:pt idx="163" formatCode="0.00000000">
                  <c:v>2.7312833531801695E-2</c:v>
                </c:pt>
                <c:pt idx="164" formatCode="0.00000000">
                  <c:v>2.7312833531801695E-2</c:v>
                </c:pt>
                <c:pt idx="165" formatCode="0.00000000">
                  <c:v>2.7312833531801695E-2</c:v>
                </c:pt>
                <c:pt idx="166" formatCode="0.00000000">
                  <c:v>2.7312833531801695E-2</c:v>
                </c:pt>
                <c:pt idx="167" formatCode="0.00000000">
                  <c:v>2.7312833531801695E-2</c:v>
                </c:pt>
                <c:pt idx="168" formatCode="0.00000000">
                  <c:v>2.7312833531801695E-2</c:v>
                </c:pt>
                <c:pt idx="169" formatCode="0.00000000">
                  <c:v>2.7312833531801695E-2</c:v>
                </c:pt>
                <c:pt idx="170" formatCode="0.00000000">
                  <c:v>2.7312833531801695E-2</c:v>
                </c:pt>
                <c:pt idx="171" formatCode="0.00000000">
                  <c:v>2.7312833531801695E-2</c:v>
                </c:pt>
                <c:pt idx="172" formatCode="0.00000000">
                  <c:v>2.7312833531801695E-2</c:v>
                </c:pt>
                <c:pt idx="173" formatCode="0.00000000">
                  <c:v>2.7312833531801695E-2</c:v>
                </c:pt>
                <c:pt idx="174" formatCode="0.00000000">
                  <c:v>2.7312833531801695E-2</c:v>
                </c:pt>
                <c:pt idx="175" formatCode="0.00000000">
                  <c:v>2.7312833531801695E-2</c:v>
                </c:pt>
                <c:pt idx="176" formatCode="0.00000000">
                  <c:v>2.7312833531801695E-2</c:v>
                </c:pt>
                <c:pt idx="177" formatCode="0.00000000">
                  <c:v>2.7312833531801695E-2</c:v>
                </c:pt>
                <c:pt idx="178" formatCode="0.00000000">
                  <c:v>2.7312833531801695E-2</c:v>
                </c:pt>
                <c:pt idx="179" formatCode="0.00000000">
                  <c:v>2.7312833531801695E-2</c:v>
                </c:pt>
                <c:pt idx="180" formatCode="0.00000000">
                  <c:v>2.7312833531801695E-2</c:v>
                </c:pt>
                <c:pt idx="181" formatCode="0.00000000">
                  <c:v>2.7312833531801695E-2</c:v>
                </c:pt>
                <c:pt idx="182" formatCode="0.00000000">
                  <c:v>2.7312833531801695E-2</c:v>
                </c:pt>
                <c:pt idx="183" formatCode="0.00000000">
                  <c:v>2.7312833531801695E-2</c:v>
                </c:pt>
                <c:pt idx="184" formatCode="0.00000000">
                  <c:v>2.7312833531801695E-2</c:v>
                </c:pt>
                <c:pt idx="185" formatCode="0.00000000">
                  <c:v>2.7312833531801695E-2</c:v>
                </c:pt>
                <c:pt idx="186" formatCode="0.00000000">
                  <c:v>2.7312833531801695E-2</c:v>
                </c:pt>
                <c:pt idx="187" formatCode="0.00000000">
                  <c:v>2.7312833531801695E-2</c:v>
                </c:pt>
                <c:pt idx="188" formatCode="0.00000000">
                  <c:v>2.7312833531801695E-2</c:v>
                </c:pt>
                <c:pt idx="189" formatCode="0.00000000">
                  <c:v>2.7312833531801695E-2</c:v>
                </c:pt>
                <c:pt idx="190" formatCode="0.00000000">
                  <c:v>2.7312833531801695E-2</c:v>
                </c:pt>
                <c:pt idx="191" formatCode="0.00000000">
                  <c:v>2.7312833531801695E-2</c:v>
                </c:pt>
                <c:pt idx="192" formatCode="0.00000000">
                  <c:v>2.7312833531801695E-2</c:v>
                </c:pt>
                <c:pt idx="193" formatCode="0.00000000">
                  <c:v>2.7312833531801695E-2</c:v>
                </c:pt>
                <c:pt idx="194" formatCode="0.00000000">
                  <c:v>2.7312833531801695E-2</c:v>
                </c:pt>
                <c:pt idx="195" formatCode="0.00000000">
                  <c:v>2.7312833531801695E-2</c:v>
                </c:pt>
                <c:pt idx="196" formatCode="0.00000000">
                  <c:v>2.7312833531801695E-2</c:v>
                </c:pt>
                <c:pt idx="197" formatCode="0.00000000">
                  <c:v>2.7312833531801695E-2</c:v>
                </c:pt>
                <c:pt idx="198" formatCode="0.00000000">
                  <c:v>2.7312833531801695E-2</c:v>
                </c:pt>
                <c:pt idx="199" formatCode="0.00000000">
                  <c:v>2.7312833531801695E-2</c:v>
                </c:pt>
                <c:pt idx="200" formatCode="0.00000000">
                  <c:v>2.7312833531801695E-2</c:v>
                </c:pt>
                <c:pt idx="201" formatCode="0.00000000">
                  <c:v>2.7312833531801695E-2</c:v>
                </c:pt>
                <c:pt idx="202" formatCode="0.00000000">
                  <c:v>2.7312833531801695E-2</c:v>
                </c:pt>
                <c:pt idx="203" formatCode="0.00000000">
                  <c:v>2.7312833531801695E-2</c:v>
                </c:pt>
                <c:pt idx="204" formatCode="0.00000000">
                  <c:v>2.7312833531801695E-2</c:v>
                </c:pt>
                <c:pt idx="205" formatCode="0.00000000">
                  <c:v>2.7312833531801695E-2</c:v>
                </c:pt>
                <c:pt idx="206" formatCode="0.00000000">
                  <c:v>3.0171079413328084E-2</c:v>
                </c:pt>
                <c:pt idx="207" formatCode="0.00000000">
                  <c:v>3.0171079413328084E-2</c:v>
                </c:pt>
                <c:pt idx="208" formatCode="0.00000000">
                  <c:v>3.0171079413328084E-2</c:v>
                </c:pt>
                <c:pt idx="209" formatCode="0.00000000">
                  <c:v>3.0171079413328084E-2</c:v>
                </c:pt>
                <c:pt idx="210" formatCode="0.00000000">
                  <c:v>3.0171079413328084E-2</c:v>
                </c:pt>
                <c:pt idx="211" formatCode="0.00000000">
                  <c:v>3.0171079413328084E-2</c:v>
                </c:pt>
                <c:pt idx="212" formatCode="0.00000000">
                  <c:v>3.0171079413328084E-2</c:v>
                </c:pt>
                <c:pt idx="213" formatCode="0.00000000">
                  <c:v>3.0171079413328084E-2</c:v>
                </c:pt>
                <c:pt idx="214" formatCode="0.00000000">
                  <c:v>3.0171079413328084E-2</c:v>
                </c:pt>
                <c:pt idx="215" formatCode="0.00000000">
                  <c:v>3.0171079413328084E-2</c:v>
                </c:pt>
                <c:pt idx="216" formatCode="0.00000000">
                  <c:v>3.0171079413328084E-2</c:v>
                </c:pt>
                <c:pt idx="217" formatCode="0.00000000">
                  <c:v>3.0171079413328084E-2</c:v>
                </c:pt>
                <c:pt idx="218" formatCode="0.00000000">
                  <c:v>3.0171079413328084E-2</c:v>
                </c:pt>
                <c:pt idx="219" formatCode="0.00000000">
                  <c:v>3.0171079413328084E-2</c:v>
                </c:pt>
                <c:pt idx="220" formatCode="0.00000000">
                  <c:v>3.0171079413328084E-2</c:v>
                </c:pt>
                <c:pt idx="221" formatCode="0.00000000">
                  <c:v>3.0171079413328084E-2</c:v>
                </c:pt>
                <c:pt idx="222" formatCode="0.00000000">
                  <c:v>3.0171079413328084E-2</c:v>
                </c:pt>
                <c:pt idx="223" formatCode="0.00000000">
                  <c:v>3.0171079413328084E-2</c:v>
                </c:pt>
                <c:pt idx="224" formatCode="0.00000000">
                  <c:v>3.0171079413328084E-2</c:v>
                </c:pt>
                <c:pt idx="225" formatCode="0.00000000">
                  <c:v>3.0171079413328084E-2</c:v>
                </c:pt>
                <c:pt idx="226" formatCode="0.00000000">
                  <c:v>3.0171079413328084E-2</c:v>
                </c:pt>
                <c:pt idx="227" formatCode="0.00000000">
                  <c:v>3.0171079413328084E-2</c:v>
                </c:pt>
                <c:pt idx="228" formatCode="0.00000000">
                  <c:v>3.0171079413328084E-2</c:v>
                </c:pt>
                <c:pt idx="229" formatCode="0.00000000">
                  <c:v>3.0171079413328084E-2</c:v>
                </c:pt>
                <c:pt idx="230" formatCode="0.00000000">
                  <c:v>3.0171079413328084E-2</c:v>
                </c:pt>
                <c:pt idx="231" formatCode="0.00000000">
                  <c:v>3.0171079413328084E-2</c:v>
                </c:pt>
                <c:pt idx="232" formatCode="0.00000000">
                  <c:v>3.0171079413328084E-2</c:v>
                </c:pt>
                <c:pt idx="233" formatCode="0.00000000">
                  <c:v>3.3311755467080095E-2</c:v>
                </c:pt>
                <c:pt idx="234" formatCode="0.00000000">
                  <c:v>3.3311755467080095E-2</c:v>
                </c:pt>
                <c:pt idx="235" formatCode="0.00000000">
                  <c:v>3.3311755467080095E-2</c:v>
                </c:pt>
                <c:pt idx="236" formatCode="0.00000000">
                  <c:v>3.3311755467080095E-2</c:v>
                </c:pt>
                <c:pt idx="237" formatCode="0.00000000">
                  <c:v>3.3311755467080095E-2</c:v>
                </c:pt>
                <c:pt idx="238" formatCode="0.00000000">
                  <c:v>3.3311755467080095E-2</c:v>
                </c:pt>
                <c:pt idx="239" formatCode="0.00000000">
                  <c:v>3.3311755467080095E-2</c:v>
                </c:pt>
                <c:pt idx="240" formatCode="0.00000000">
                  <c:v>3.3311755467080095E-2</c:v>
                </c:pt>
                <c:pt idx="241" formatCode="0.00000000">
                  <c:v>3.3311755467080095E-2</c:v>
                </c:pt>
                <c:pt idx="242" formatCode="0.00000000">
                  <c:v>3.3311755467080095E-2</c:v>
                </c:pt>
                <c:pt idx="243" formatCode="0.00000000">
                  <c:v>3.3311755467080095E-2</c:v>
                </c:pt>
                <c:pt idx="244" formatCode="0.00000000">
                  <c:v>3.3311755467080095E-2</c:v>
                </c:pt>
                <c:pt idx="245" formatCode="0.00000000">
                  <c:v>3.3311755467080095E-2</c:v>
                </c:pt>
                <c:pt idx="246" formatCode="0.00000000">
                  <c:v>3.3311755467080095E-2</c:v>
                </c:pt>
                <c:pt idx="247" formatCode="0.00000000">
                  <c:v>3.3311755467080095E-2</c:v>
                </c:pt>
                <c:pt idx="248" formatCode="0.00000000">
                  <c:v>3.3311755467080095E-2</c:v>
                </c:pt>
                <c:pt idx="249" formatCode="0.00000000">
                  <c:v>3.3311755467080095E-2</c:v>
                </c:pt>
                <c:pt idx="250" formatCode="0.00000000">
                  <c:v>3.3311755467080095E-2</c:v>
                </c:pt>
                <c:pt idx="251" formatCode="0.00000000">
                  <c:v>3.3311755467080095E-2</c:v>
                </c:pt>
                <c:pt idx="252" formatCode="0.00000000">
                  <c:v>3.3311755467080095E-2</c:v>
                </c:pt>
                <c:pt idx="253" formatCode="0.00000000">
                  <c:v>3.3311755467080095E-2</c:v>
                </c:pt>
                <c:pt idx="254" formatCode="0.00000000">
                  <c:v>3.3311755467080095E-2</c:v>
                </c:pt>
                <c:pt idx="255" formatCode="0.00000000">
                  <c:v>3.3311755467080095E-2</c:v>
                </c:pt>
                <c:pt idx="256" formatCode="0.00000000">
                  <c:v>3.3311755467080095E-2</c:v>
                </c:pt>
                <c:pt idx="257" formatCode="0.00000000">
                  <c:v>3.3311755467080095E-2</c:v>
                </c:pt>
                <c:pt idx="258" formatCode="0.00000000">
                  <c:v>3.3311755467080095E-2</c:v>
                </c:pt>
                <c:pt idx="259" formatCode="0.00000000">
                  <c:v>3.3311755467080095E-2</c:v>
                </c:pt>
                <c:pt idx="260" formatCode="0.00000000">
                  <c:v>3.3311755467080095E-2</c:v>
                </c:pt>
                <c:pt idx="261" formatCode="0.00000000">
                  <c:v>3.3311755467080095E-2</c:v>
                </c:pt>
                <c:pt idx="262" formatCode="0.00000000">
                  <c:v>3.3311755467080095E-2</c:v>
                </c:pt>
                <c:pt idx="263" formatCode="0.00000000">
                  <c:v>3.3311755467080095E-2</c:v>
                </c:pt>
                <c:pt idx="264" formatCode="0.00000000">
                  <c:v>3.3311755467080095E-2</c:v>
                </c:pt>
                <c:pt idx="265" formatCode="0.00000000">
                  <c:v>3.3311755467080095E-2</c:v>
                </c:pt>
                <c:pt idx="266" formatCode="0.00000000">
                  <c:v>3.3311755467080095E-2</c:v>
                </c:pt>
                <c:pt idx="267" formatCode="0.00000000">
                  <c:v>3.3311755467080095E-2</c:v>
                </c:pt>
                <c:pt idx="268" formatCode="0.00000000">
                  <c:v>3.3311755467080095E-2</c:v>
                </c:pt>
                <c:pt idx="269" formatCode="0.00000000">
                  <c:v>3.3311755467080095E-2</c:v>
                </c:pt>
                <c:pt idx="270" formatCode="0.00000000">
                  <c:v>3.3311755467080095E-2</c:v>
                </c:pt>
                <c:pt idx="271" formatCode="0.00000000">
                  <c:v>3.3311755467080095E-2</c:v>
                </c:pt>
                <c:pt idx="272" formatCode="0.00000000">
                  <c:v>3.3311755467080095E-2</c:v>
                </c:pt>
                <c:pt idx="273" formatCode="0.00000000">
                  <c:v>3.3311755467080095E-2</c:v>
                </c:pt>
                <c:pt idx="274" formatCode="0.00000000">
                  <c:v>3.3311755467080095E-2</c:v>
                </c:pt>
                <c:pt idx="275" formatCode="0.00000000">
                  <c:v>3.3311755467080095E-2</c:v>
                </c:pt>
                <c:pt idx="276" formatCode="0.00000000">
                  <c:v>3.3311755467080095E-2</c:v>
                </c:pt>
                <c:pt idx="277" formatCode="0.00000000">
                  <c:v>3.3311755467080095E-2</c:v>
                </c:pt>
                <c:pt idx="278" formatCode="0.00000000">
                  <c:v>3.3311755467080095E-2</c:v>
                </c:pt>
                <c:pt idx="279" formatCode="0.00000000">
                  <c:v>3.3311755467080095E-2</c:v>
                </c:pt>
                <c:pt idx="280" formatCode="0.00000000">
                  <c:v>3.3311755467080095E-2</c:v>
                </c:pt>
                <c:pt idx="281" formatCode="0.00000000">
                  <c:v>3.3311755467080095E-2</c:v>
                </c:pt>
                <c:pt idx="282" formatCode="0.00000000">
                  <c:v>3.3311755467080095E-2</c:v>
                </c:pt>
                <c:pt idx="283" formatCode="0.00000000">
                  <c:v>3.3311755467080095E-2</c:v>
                </c:pt>
                <c:pt idx="284" formatCode="0.00000000">
                  <c:v>3.3311755467080095E-2</c:v>
                </c:pt>
                <c:pt idx="285" formatCode="0.00000000">
                  <c:v>3.3311755467080095E-2</c:v>
                </c:pt>
                <c:pt idx="286" formatCode="0.00000000">
                  <c:v>3.3311755467080095E-2</c:v>
                </c:pt>
                <c:pt idx="287" formatCode="0.00000000">
                  <c:v>3.3311755467080095E-2</c:v>
                </c:pt>
                <c:pt idx="288" formatCode="0.00000000">
                  <c:v>3.3311755467080095E-2</c:v>
                </c:pt>
                <c:pt idx="289" formatCode="0.00000000">
                  <c:v>3.3311755467080095E-2</c:v>
                </c:pt>
                <c:pt idx="290" formatCode="0.00000000">
                  <c:v>3.3311755467080095E-2</c:v>
                </c:pt>
                <c:pt idx="291" formatCode="0.00000000">
                  <c:v>3.3311755467080095E-2</c:v>
                </c:pt>
                <c:pt idx="292" formatCode="0.00000000">
                  <c:v>3.3311755467080095E-2</c:v>
                </c:pt>
                <c:pt idx="293" formatCode="0.00000000">
                  <c:v>3.3311755467080095E-2</c:v>
                </c:pt>
                <c:pt idx="294" formatCode="0.00000000">
                  <c:v>3.3311755467080095E-2</c:v>
                </c:pt>
                <c:pt idx="295" formatCode="0.00000000">
                  <c:v>3.3311755467080095E-2</c:v>
                </c:pt>
                <c:pt idx="296" formatCode="0.00000000">
                  <c:v>3.3311755467080095E-2</c:v>
                </c:pt>
                <c:pt idx="297" formatCode="0.00000000">
                  <c:v>3.3311755467080095E-2</c:v>
                </c:pt>
                <c:pt idx="298" formatCode="0.00000000">
                  <c:v>3.3311755467080095E-2</c:v>
                </c:pt>
                <c:pt idx="299" formatCode="0.00000000">
                  <c:v>3.3311755467080095E-2</c:v>
                </c:pt>
                <c:pt idx="300" formatCode="0.00000000">
                  <c:v>3.3311755467080095E-2</c:v>
                </c:pt>
                <c:pt idx="301" formatCode="0.00000000">
                  <c:v>3.3311755467080095E-2</c:v>
                </c:pt>
                <c:pt idx="302" formatCode="0.00000000">
                  <c:v>3.3311755467080095E-2</c:v>
                </c:pt>
                <c:pt idx="303" formatCode="0.00000000">
                  <c:v>3.3311755467080095E-2</c:v>
                </c:pt>
                <c:pt idx="304" formatCode="0.00000000">
                  <c:v>3.3311755467080095E-2</c:v>
                </c:pt>
                <c:pt idx="305" formatCode="0.00000000">
                  <c:v>3.3311755467080095E-2</c:v>
                </c:pt>
                <c:pt idx="306" formatCode="0.00000000">
                  <c:v>3.3311755467080095E-2</c:v>
                </c:pt>
                <c:pt idx="307" formatCode="0.00000000">
                  <c:v>3.3311755467080095E-2</c:v>
                </c:pt>
                <c:pt idx="308" formatCode="0.00000000">
                  <c:v>3.3311755467080095E-2</c:v>
                </c:pt>
                <c:pt idx="309" formatCode="0.00000000">
                  <c:v>3.3311755467080095E-2</c:v>
                </c:pt>
                <c:pt idx="310" formatCode="0.00000000">
                  <c:v>3.3311755467080095E-2</c:v>
                </c:pt>
                <c:pt idx="311" formatCode="0.00000000">
                  <c:v>3.3311755467080095E-2</c:v>
                </c:pt>
                <c:pt idx="312" formatCode="0.00000000">
                  <c:v>3.3311755467080095E-2</c:v>
                </c:pt>
                <c:pt idx="313" formatCode="0.00000000">
                  <c:v>3.3311755467080095E-2</c:v>
                </c:pt>
                <c:pt idx="314" formatCode="0.00000000">
                  <c:v>3.3311755467080095E-2</c:v>
                </c:pt>
                <c:pt idx="315" formatCode="0.00000000">
                  <c:v>3.3311755467080095E-2</c:v>
                </c:pt>
                <c:pt idx="316" formatCode="0.00000000">
                  <c:v>3.3311755467080095E-2</c:v>
                </c:pt>
                <c:pt idx="317" formatCode="0.00000000">
                  <c:v>3.3311755467080095E-2</c:v>
                </c:pt>
                <c:pt idx="318" formatCode="0.00000000">
                  <c:v>3.3311755467080095E-2</c:v>
                </c:pt>
                <c:pt idx="319" formatCode="0.00000000">
                  <c:v>3.3311755467080095E-2</c:v>
                </c:pt>
                <c:pt idx="320" formatCode="0.00000000">
                  <c:v>3.3311755467080095E-2</c:v>
                </c:pt>
                <c:pt idx="321" formatCode="0.00000000">
                  <c:v>3.3311755467080095E-2</c:v>
                </c:pt>
                <c:pt idx="322" formatCode="0.00000000">
                  <c:v>3.3311755467080095E-2</c:v>
                </c:pt>
                <c:pt idx="323" formatCode="0.00000000">
                  <c:v>3.3311755467080095E-2</c:v>
                </c:pt>
                <c:pt idx="324" formatCode="0.00000000">
                  <c:v>3.3311755467080095E-2</c:v>
                </c:pt>
                <c:pt idx="325" formatCode="0.00000000">
                  <c:v>3.3311755467080095E-2</c:v>
                </c:pt>
                <c:pt idx="326" formatCode="0.00000000">
                  <c:v>3.3311755467080095E-2</c:v>
                </c:pt>
                <c:pt idx="327" formatCode="0.00000000">
                  <c:v>3.3311755467080095E-2</c:v>
                </c:pt>
                <c:pt idx="328" formatCode="0.00000000">
                  <c:v>3.3311755467080095E-2</c:v>
                </c:pt>
                <c:pt idx="329" formatCode="0.00000000">
                  <c:v>3.3311755467080095E-2</c:v>
                </c:pt>
                <c:pt idx="330" formatCode="0.00000000">
                  <c:v>3.3311755467080095E-2</c:v>
                </c:pt>
                <c:pt idx="331" formatCode="0.00000000">
                  <c:v>3.3311755467080095E-2</c:v>
                </c:pt>
                <c:pt idx="332" formatCode="0.00000000">
                  <c:v>3.3311755467080095E-2</c:v>
                </c:pt>
                <c:pt idx="333" formatCode="0.00000000">
                  <c:v>3.3311755467080095E-2</c:v>
                </c:pt>
                <c:pt idx="334" formatCode="0.00000000">
                  <c:v>3.3311755467080095E-2</c:v>
                </c:pt>
                <c:pt idx="335" formatCode="0.00000000">
                  <c:v>3.3311755467080095E-2</c:v>
                </c:pt>
                <c:pt idx="336" formatCode="0.00000000">
                  <c:v>3.3311755467080095E-2</c:v>
                </c:pt>
                <c:pt idx="337" formatCode="0.00000000">
                  <c:v>3.3311755467080095E-2</c:v>
                </c:pt>
                <c:pt idx="338" formatCode="0.00000000">
                  <c:v>3.3311755467080095E-2</c:v>
                </c:pt>
                <c:pt idx="339" formatCode="0.00000000">
                  <c:v>3.3311755467080095E-2</c:v>
                </c:pt>
                <c:pt idx="340" formatCode="0.00000000">
                  <c:v>3.3311755467080095E-2</c:v>
                </c:pt>
                <c:pt idx="341" formatCode="0.00000000">
                  <c:v>3.3311755467080095E-2</c:v>
                </c:pt>
                <c:pt idx="342" formatCode="0.00000000">
                  <c:v>3.3311755467080095E-2</c:v>
                </c:pt>
                <c:pt idx="343" formatCode="0.00000000">
                  <c:v>3.3311755467080095E-2</c:v>
                </c:pt>
                <c:pt idx="344" formatCode="0.00000000">
                  <c:v>3.3311755467080095E-2</c:v>
                </c:pt>
                <c:pt idx="345" formatCode="0.00000000">
                  <c:v>3.3311755467080095E-2</c:v>
                </c:pt>
                <c:pt idx="346" formatCode="0.00000000">
                  <c:v>3.3311755467080095E-2</c:v>
                </c:pt>
                <c:pt idx="347" formatCode="0.00000000">
                  <c:v>3.3311755467080095E-2</c:v>
                </c:pt>
                <c:pt idx="348" formatCode="0.00000000">
                  <c:v>3.3311755467080095E-2</c:v>
                </c:pt>
                <c:pt idx="349" formatCode="0.00000000">
                  <c:v>3.3311755467080095E-2</c:v>
                </c:pt>
                <c:pt idx="350" formatCode="0.00000000">
                  <c:v>3.3311755467080095E-2</c:v>
                </c:pt>
                <c:pt idx="351" formatCode="0.00000000">
                  <c:v>3.3311755467080095E-2</c:v>
                </c:pt>
                <c:pt idx="352" formatCode="0.00000000">
                  <c:v>3.3311755467080095E-2</c:v>
                </c:pt>
                <c:pt idx="353" formatCode="0.00000000">
                  <c:v>3.3311755467080095E-2</c:v>
                </c:pt>
                <c:pt idx="354" formatCode="0.00000000">
                  <c:v>3.3311755467080095E-2</c:v>
                </c:pt>
                <c:pt idx="355" formatCode="0.00000000">
                  <c:v>3.3311755467080095E-2</c:v>
                </c:pt>
                <c:pt idx="356" formatCode="0.00000000">
                  <c:v>3.3311755467080095E-2</c:v>
                </c:pt>
                <c:pt idx="357" formatCode="0.00000000">
                  <c:v>3.3311755467080095E-2</c:v>
                </c:pt>
                <c:pt idx="358" formatCode="0.00000000">
                  <c:v>3.3311755467080095E-2</c:v>
                </c:pt>
                <c:pt idx="359" formatCode="0.00000000">
                  <c:v>3.3311755467080095E-2</c:v>
                </c:pt>
                <c:pt idx="360" formatCode="0.00000000">
                  <c:v>3.3311755467080095E-2</c:v>
                </c:pt>
                <c:pt idx="361" formatCode="0.00000000">
                  <c:v>3.3311755467080095E-2</c:v>
                </c:pt>
                <c:pt idx="362" formatCode="0.00000000">
                  <c:v>3.3311755467080095E-2</c:v>
                </c:pt>
                <c:pt idx="363" formatCode="0.00000000">
                  <c:v>3.3311755467080095E-2</c:v>
                </c:pt>
                <c:pt idx="364" formatCode="0.00000000">
                  <c:v>3.3311755467080095E-2</c:v>
                </c:pt>
                <c:pt idx="365" formatCode="0.00000000">
                  <c:v>3.3311755467080095E-2</c:v>
                </c:pt>
                <c:pt idx="366" formatCode="0.00000000">
                  <c:v>3.3311755467080095E-2</c:v>
                </c:pt>
                <c:pt idx="367" formatCode="0.00000000">
                  <c:v>3.3311755467080095E-2</c:v>
                </c:pt>
                <c:pt idx="368" formatCode="0.00000000">
                  <c:v>3.3311755467080095E-2</c:v>
                </c:pt>
                <c:pt idx="369" formatCode="0.00000000">
                  <c:v>3.3311755467080095E-2</c:v>
                </c:pt>
                <c:pt idx="370" formatCode="0.00000000">
                  <c:v>3.3311755467080095E-2</c:v>
                </c:pt>
                <c:pt idx="371" formatCode="0.00000000">
                  <c:v>3.3311755467080095E-2</c:v>
                </c:pt>
                <c:pt idx="372" formatCode="0.00000000">
                  <c:v>3.3311755467080095E-2</c:v>
                </c:pt>
                <c:pt idx="373" formatCode="0.00000000">
                  <c:v>3.3311755467080095E-2</c:v>
                </c:pt>
                <c:pt idx="374" formatCode="0.00000000">
                  <c:v>3.3311755467080095E-2</c:v>
                </c:pt>
                <c:pt idx="375" formatCode="0.00000000">
                  <c:v>3.3311755467080095E-2</c:v>
                </c:pt>
                <c:pt idx="376" formatCode="0.00000000">
                  <c:v>3.3311755467080095E-2</c:v>
                </c:pt>
                <c:pt idx="377" formatCode="0.00000000">
                  <c:v>3.3311755467080095E-2</c:v>
                </c:pt>
                <c:pt idx="378" formatCode="0.00000000">
                  <c:v>3.3311755467080095E-2</c:v>
                </c:pt>
                <c:pt idx="379" formatCode="0.00000000">
                  <c:v>3.3311755467080095E-2</c:v>
                </c:pt>
                <c:pt idx="380" formatCode="0.00000000">
                  <c:v>3.3311755467080095E-2</c:v>
                </c:pt>
                <c:pt idx="381" formatCode="0.00000000">
                  <c:v>3.3311755467080095E-2</c:v>
                </c:pt>
                <c:pt idx="382" formatCode="0.00000000">
                  <c:v>3.8551459496868223E-2</c:v>
                </c:pt>
                <c:pt idx="383" formatCode="0.00000000">
                  <c:v>3.8551459496868223E-2</c:v>
                </c:pt>
                <c:pt idx="384" formatCode="0.00000000">
                  <c:v>3.8551459496868223E-2</c:v>
                </c:pt>
                <c:pt idx="385" formatCode="0.00000000">
                  <c:v>3.8551459496868223E-2</c:v>
                </c:pt>
                <c:pt idx="386" formatCode="0.00000000">
                  <c:v>3.8551459496868223E-2</c:v>
                </c:pt>
                <c:pt idx="387" formatCode="0.00000000">
                  <c:v>3.8551459496868223E-2</c:v>
                </c:pt>
                <c:pt idx="388" formatCode="0.00000000">
                  <c:v>3.8551459496868223E-2</c:v>
                </c:pt>
                <c:pt idx="389" formatCode="0.00000000">
                  <c:v>3.8551459496868223E-2</c:v>
                </c:pt>
                <c:pt idx="390" formatCode="0.00000000">
                  <c:v>3.8551459496868223E-2</c:v>
                </c:pt>
                <c:pt idx="391" formatCode="0.00000000">
                  <c:v>3.8551459496868223E-2</c:v>
                </c:pt>
                <c:pt idx="392" formatCode="0.00000000">
                  <c:v>3.8551459496868223E-2</c:v>
                </c:pt>
                <c:pt idx="393" formatCode="0.00000000">
                  <c:v>3.8551459496868223E-2</c:v>
                </c:pt>
                <c:pt idx="394" formatCode="0.00000000">
                  <c:v>3.8551459496868223E-2</c:v>
                </c:pt>
                <c:pt idx="395" formatCode="0.00000000">
                  <c:v>3.8551459496868223E-2</c:v>
                </c:pt>
                <c:pt idx="396" formatCode="0.00000000">
                  <c:v>3.8551459496868223E-2</c:v>
                </c:pt>
                <c:pt idx="397" formatCode="0.00000000">
                  <c:v>3.8551459496868223E-2</c:v>
                </c:pt>
                <c:pt idx="398" formatCode="0.00000000">
                  <c:v>3.8551459496868223E-2</c:v>
                </c:pt>
                <c:pt idx="399" formatCode="0.00000000">
                  <c:v>3.8551459496868223E-2</c:v>
                </c:pt>
                <c:pt idx="400" formatCode="0.00000000">
                  <c:v>3.8551459496868223E-2</c:v>
                </c:pt>
                <c:pt idx="401" formatCode="0.00000000">
                  <c:v>3.8551459496868223E-2</c:v>
                </c:pt>
                <c:pt idx="402" formatCode="0.00000000">
                  <c:v>3.8551459496868223E-2</c:v>
                </c:pt>
                <c:pt idx="403" formatCode="0.00000000">
                  <c:v>3.8551459496868223E-2</c:v>
                </c:pt>
                <c:pt idx="404" formatCode="0.00000000">
                  <c:v>3.8551459496868223E-2</c:v>
                </c:pt>
                <c:pt idx="405" formatCode="0.00000000">
                  <c:v>3.8551459496868223E-2</c:v>
                </c:pt>
                <c:pt idx="406" formatCode="0.00000000">
                  <c:v>3.8551459496868223E-2</c:v>
                </c:pt>
                <c:pt idx="407" formatCode="0.00000000">
                  <c:v>3.8551459496868223E-2</c:v>
                </c:pt>
                <c:pt idx="408" formatCode="0.00000000">
                  <c:v>3.8551459496868223E-2</c:v>
                </c:pt>
                <c:pt idx="409" formatCode="0.00000000">
                  <c:v>3.8551459496868223E-2</c:v>
                </c:pt>
                <c:pt idx="410" formatCode="0.00000000">
                  <c:v>3.8551459496868223E-2</c:v>
                </c:pt>
                <c:pt idx="411" formatCode="0.00000000">
                  <c:v>3.8551459496868223E-2</c:v>
                </c:pt>
                <c:pt idx="412" formatCode="0.00000000">
                  <c:v>3.8551459496868223E-2</c:v>
                </c:pt>
                <c:pt idx="413" formatCode="0.00000000">
                  <c:v>3.8551459496868223E-2</c:v>
                </c:pt>
                <c:pt idx="414" formatCode="0.00000000">
                  <c:v>3.8551459496868223E-2</c:v>
                </c:pt>
                <c:pt idx="415" formatCode="0.00000000">
                  <c:v>3.8551459496868223E-2</c:v>
                </c:pt>
                <c:pt idx="416" formatCode="0.00000000">
                  <c:v>3.8551459496868223E-2</c:v>
                </c:pt>
                <c:pt idx="417" formatCode="0.00000000">
                  <c:v>3.8551459496868223E-2</c:v>
                </c:pt>
                <c:pt idx="418" formatCode="0.00000000">
                  <c:v>3.8551459496868223E-2</c:v>
                </c:pt>
                <c:pt idx="419" formatCode="0.00000000">
                  <c:v>3.8551459496868223E-2</c:v>
                </c:pt>
                <c:pt idx="420" formatCode="0.00000000">
                  <c:v>3.8551459496868223E-2</c:v>
                </c:pt>
                <c:pt idx="421" formatCode="0.00000000">
                  <c:v>3.8551459496868223E-2</c:v>
                </c:pt>
                <c:pt idx="422" formatCode="0.00000000">
                  <c:v>3.8551459496868223E-2</c:v>
                </c:pt>
                <c:pt idx="423" formatCode="0.00000000">
                  <c:v>3.8551459496868223E-2</c:v>
                </c:pt>
                <c:pt idx="424" formatCode="0.00000000">
                  <c:v>3.8551459496868223E-2</c:v>
                </c:pt>
                <c:pt idx="425" formatCode="0.00000000">
                  <c:v>3.8551459496868223E-2</c:v>
                </c:pt>
                <c:pt idx="426" formatCode="0.00000000">
                  <c:v>3.8551459496868223E-2</c:v>
                </c:pt>
                <c:pt idx="427" formatCode="0.00000000">
                  <c:v>3.8551459496868223E-2</c:v>
                </c:pt>
                <c:pt idx="428" formatCode="0.00000000">
                  <c:v>3.8551459496868223E-2</c:v>
                </c:pt>
                <c:pt idx="429" formatCode="0.00000000">
                  <c:v>3.8551459496868223E-2</c:v>
                </c:pt>
                <c:pt idx="430" formatCode="0.00000000">
                  <c:v>3.8551459496868223E-2</c:v>
                </c:pt>
                <c:pt idx="431" formatCode="0.00000000">
                  <c:v>3.8551459496868223E-2</c:v>
                </c:pt>
                <c:pt idx="432" formatCode="0.00000000">
                  <c:v>3.8551459496868223E-2</c:v>
                </c:pt>
                <c:pt idx="433" formatCode="0.00000000">
                  <c:v>3.8551459496868223E-2</c:v>
                </c:pt>
                <c:pt idx="434" formatCode="0.00000000">
                  <c:v>3.8551459496868223E-2</c:v>
                </c:pt>
                <c:pt idx="435" formatCode="0.00000000">
                  <c:v>3.8551459496868223E-2</c:v>
                </c:pt>
                <c:pt idx="436" formatCode="0.00000000">
                  <c:v>3.8551459496868223E-2</c:v>
                </c:pt>
                <c:pt idx="437" formatCode="0.00000000">
                  <c:v>3.8551459496868223E-2</c:v>
                </c:pt>
                <c:pt idx="438" formatCode="0.00000000">
                  <c:v>3.8551459496868223E-2</c:v>
                </c:pt>
                <c:pt idx="439" formatCode="0.00000000">
                  <c:v>3.8551459496868223E-2</c:v>
                </c:pt>
                <c:pt idx="440" formatCode="0.00000000">
                  <c:v>3.8551459496868223E-2</c:v>
                </c:pt>
                <c:pt idx="441" formatCode="0.00000000">
                  <c:v>3.8551459496868223E-2</c:v>
                </c:pt>
                <c:pt idx="442" formatCode="0.00000000">
                  <c:v>3.8551459496868223E-2</c:v>
                </c:pt>
                <c:pt idx="443" formatCode="0.00000000">
                  <c:v>3.8551459496868223E-2</c:v>
                </c:pt>
                <c:pt idx="444" formatCode="0.00000000">
                  <c:v>3.8551459496868223E-2</c:v>
                </c:pt>
                <c:pt idx="445" formatCode="0.00000000">
                  <c:v>3.8551459496868223E-2</c:v>
                </c:pt>
                <c:pt idx="446" formatCode="0.00000000">
                  <c:v>3.8551459496868223E-2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5B3-A347-BEA1-D26D9C46F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669120"/>
        <c:axId val="145671296"/>
      </c:scatterChart>
      <c:valAx>
        <c:axId val="145669120"/>
        <c:scaling>
          <c:orientation val="minMax"/>
          <c:max val="16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2000"/>
                  <a:t>Years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ln w="6350"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45671296"/>
        <c:crosses val="autoZero"/>
        <c:crossBetween val="midCat"/>
        <c:majorUnit val="1"/>
      </c:valAx>
      <c:valAx>
        <c:axId val="145671296"/>
        <c:scaling>
          <c:orientation val="minMax"/>
          <c:max val="0.15000000000000002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2000" baseline="0"/>
                  <a:t>Dislocation probability</a:t>
                </a:r>
                <a:endParaRPr lang="en-US" sz="2000"/>
              </a:p>
            </c:rich>
          </c:tx>
          <c:layout>
            <c:manualLayout>
              <c:xMode val="edge"/>
              <c:yMode val="edge"/>
              <c:x val="1.5825366207472893E-2"/>
              <c:y val="0.27979952639027472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0"/>
        <c:majorTickMark val="out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45669120"/>
        <c:crosses val="autoZero"/>
        <c:crossBetween val="midCat"/>
        <c:majorUnit val="1.0000000000000002E-2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3149754776090838"/>
          <c:y val="2.5899010831316654E-2"/>
          <c:w val="0.36667161338757265"/>
          <c:h val="0.1582452269970844"/>
        </c:manualLayout>
      </c:layout>
      <c:overlay val="0"/>
      <c:spPr>
        <a:noFill/>
        <a:ln w="25400">
          <a:solidFill>
            <a:srgbClr val="FFFFFF"/>
          </a:solidFill>
          <a:prstDash val="solid"/>
        </a:ln>
      </c:spPr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032359771088696"/>
          <c:y val="8.5800579843837516E-2"/>
          <c:w val="0.82330083829929679"/>
          <c:h val="0.76998511211063225"/>
        </c:manualLayout>
      </c:layout>
      <c:scatterChart>
        <c:scatterStyle val="smoothMarker"/>
        <c:varyColors val="0"/>
        <c:ser>
          <c:idx val="4"/>
          <c:order val="0"/>
          <c:tx>
            <c:v>Patient mortality</c:v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'THA mortality'!$H$4:$H$589</c:f>
              <c:numCache>
                <c:formatCode>0.0000</c:formatCode>
                <c:ptCount val="586"/>
                <c:pt idx="0">
                  <c:v>0</c:v>
                </c:pt>
                <c:pt idx="1">
                  <c:v>2.7000000000000001E-3</c:v>
                </c:pt>
                <c:pt idx="2">
                  <c:v>2.7378507871321013E-3</c:v>
                </c:pt>
                <c:pt idx="3">
                  <c:v>7.0366567799916794E-3</c:v>
                </c:pt>
                <c:pt idx="4">
                  <c:v>1.37E-2</c:v>
                </c:pt>
                <c:pt idx="5">
                  <c:v>1.3689253935660506E-2</c:v>
                </c:pt>
                <c:pt idx="6">
                  <c:v>2.1899999999999999E-2</c:v>
                </c:pt>
                <c:pt idx="7">
                  <c:v>2.190280629705681E-2</c:v>
                </c:pt>
                <c:pt idx="8">
                  <c:v>6.8400000000000002E-2</c:v>
                </c:pt>
                <c:pt idx="9">
                  <c:v>6.8446269678302529E-2</c:v>
                </c:pt>
                <c:pt idx="10">
                  <c:v>0.1076</c:v>
                </c:pt>
                <c:pt idx="11">
                  <c:v>0.10764316678074112</c:v>
                </c:pt>
                <c:pt idx="12">
                  <c:v>0.10780000000000001</c:v>
                </c:pt>
                <c:pt idx="13">
                  <c:v>0.10782188759601712</c:v>
                </c:pt>
                <c:pt idx="14">
                  <c:v>0.11609999999999999</c:v>
                </c:pt>
                <c:pt idx="15">
                  <c:v>0.1160696630922446</c:v>
                </c:pt>
                <c:pt idx="16">
                  <c:v>0.1406</c:v>
                </c:pt>
                <c:pt idx="17">
                  <c:v>0.14058483534869926</c:v>
                </c:pt>
                <c:pt idx="18">
                  <c:v>0.2064</c:v>
                </c:pt>
                <c:pt idx="19">
                  <c:v>0.20639782492965819</c:v>
                </c:pt>
                <c:pt idx="20">
                  <c:v>0.26829999999999998</c:v>
                </c:pt>
                <c:pt idx="21">
                  <c:v>0.26830937713894593</c:v>
                </c:pt>
                <c:pt idx="22">
                  <c:v>0.27650000000000002</c:v>
                </c:pt>
                <c:pt idx="23">
                  <c:v>0.27652292950034224</c:v>
                </c:pt>
                <c:pt idx="24">
                  <c:v>0.41889999999999999</c:v>
                </c:pt>
                <c:pt idx="25">
                  <c:v>0.41889117043121149</c:v>
                </c:pt>
                <c:pt idx="26">
                  <c:v>0.45519999999999999</c:v>
                </c:pt>
                <c:pt idx="27">
                  <c:v>0.45516769336071183</c:v>
                </c:pt>
                <c:pt idx="28">
                  <c:v>0.47639999999999999</c:v>
                </c:pt>
                <c:pt idx="29">
                  <c:v>0.47638603696098564</c:v>
                </c:pt>
                <c:pt idx="30">
                  <c:v>0.6845</c:v>
                </c:pt>
                <c:pt idx="31">
                  <c:v>0.68446269678302529</c:v>
                </c:pt>
                <c:pt idx="32">
                  <c:v>0.71579999999999999</c:v>
                </c:pt>
                <c:pt idx="33">
                  <c:v>0.71578256901665394</c:v>
                </c:pt>
                <c:pt idx="34">
                  <c:v>0.85694729637234768</c:v>
                </c:pt>
                <c:pt idx="35">
                  <c:v>0.92269999999999996</c:v>
                </c:pt>
                <c:pt idx="36">
                  <c:v>0.92265571526351808</c:v>
                </c:pt>
                <c:pt idx="37">
                  <c:v>0.93630000000000002</c:v>
                </c:pt>
                <c:pt idx="38">
                  <c:v>0.93634496919917864</c:v>
                </c:pt>
                <c:pt idx="39">
                  <c:v>0.98019999999999996</c:v>
                </c:pt>
                <c:pt idx="40">
                  <c:v>0.98015058179329229</c:v>
                </c:pt>
                <c:pt idx="41">
                  <c:v>1.0705</c:v>
                </c:pt>
                <c:pt idx="42">
                  <c:v>1.0704996577686516</c:v>
                </c:pt>
                <c:pt idx="43">
                  <c:v>1.1235999999999999</c:v>
                </c:pt>
                <c:pt idx="44">
                  <c:v>1.123629173321159</c:v>
                </c:pt>
                <c:pt idx="45">
                  <c:v>1.3498000000000001</c:v>
                </c:pt>
                <c:pt idx="46">
                  <c:v>1.3497604380561259</c:v>
                </c:pt>
                <c:pt idx="47">
                  <c:v>1.4493</c:v>
                </c:pt>
                <c:pt idx="48">
                  <c:v>1.4493497604380561</c:v>
                </c:pt>
                <c:pt idx="49">
                  <c:v>1.4742999999999999</c:v>
                </c:pt>
                <c:pt idx="50">
                  <c:v>1.4742756103125647</c:v>
                </c:pt>
                <c:pt idx="51">
                  <c:v>1.577</c:v>
                </c:pt>
                <c:pt idx="52">
                  <c:v>1.5770020533880904</c:v>
                </c:pt>
                <c:pt idx="53">
                  <c:v>1.6564000000000001</c:v>
                </c:pt>
                <c:pt idx="54">
                  <c:v>1.6563997262149213</c:v>
                </c:pt>
                <c:pt idx="55">
                  <c:v>1.7015</c:v>
                </c:pt>
                <c:pt idx="56">
                  <c:v>1.7015457449235749</c:v>
                </c:pt>
                <c:pt idx="57">
                  <c:v>1.9</c:v>
                </c:pt>
                <c:pt idx="58">
                  <c:v>1.900950642634428</c:v>
                </c:pt>
                <c:pt idx="59">
                  <c:v>1.9450471518746664</c:v>
                </c:pt>
                <c:pt idx="60">
                  <c:v>1.9701403148528405</c:v>
                </c:pt>
                <c:pt idx="61">
                  <c:v>1.972207011940075</c:v>
                </c:pt>
                <c:pt idx="62">
                  <c:v>1.9805460491292055</c:v>
                </c:pt>
                <c:pt idx="63">
                  <c:v>1.986683397977032</c:v>
                </c:pt>
                <c:pt idx="64">
                  <c:v>2.0023</c:v>
                </c:pt>
                <c:pt idx="65">
                  <c:v>2.0022815423226166</c:v>
                </c:pt>
                <c:pt idx="66">
                  <c:v>2.019438740588634</c:v>
                </c:pt>
                <c:pt idx="67">
                  <c:v>2.0240930869267704</c:v>
                </c:pt>
                <c:pt idx="68">
                  <c:v>2.0278005932010053</c:v>
                </c:pt>
                <c:pt idx="69">
                  <c:v>2.0517529850178811</c:v>
                </c:pt>
                <c:pt idx="70">
                  <c:v>2.0685432352270108</c:v>
                </c:pt>
                <c:pt idx="71">
                  <c:v>2.0709502623773619</c:v>
                </c:pt>
                <c:pt idx="72">
                  <c:v>2.1109</c:v>
                </c:pt>
                <c:pt idx="73">
                  <c:v>2.1108829568788501</c:v>
                </c:pt>
                <c:pt idx="74">
                  <c:v>2.1117993763784311</c:v>
                </c:pt>
                <c:pt idx="75">
                  <c:v>2.1120788653129452</c:v>
                </c:pt>
                <c:pt idx="76">
                  <c:v>2.1163586584531142</c:v>
                </c:pt>
                <c:pt idx="77">
                  <c:v>2.1257624153928005</c:v>
                </c:pt>
                <c:pt idx="78">
                  <c:v>2.1288995360863963</c:v>
                </c:pt>
                <c:pt idx="79">
                  <c:v>2.1875</c:v>
                </c:pt>
                <c:pt idx="80">
                  <c:v>2.1875427789185489</c:v>
                </c:pt>
                <c:pt idx="81">
                  <c:v>2.2002889953608578</c:v>
                </c:pt>
                <c:pt idx="82">
                  <c:v>2.2176999999999998</c:v>
                </c:pt>
                <c:pt idx="83">
                  <c:v>2.2176591375770021</c:v>
                </c:pt>
                <c:pt idx="84">
                  <c:v>2.2191326336603567</c:v>
                </c:pt>
                <c:pt idx="85">
                  <c:v>2.2218514715947979</c:v>
                </c:pt>
                <c:pt idx="86">
                  <c:v>2.2303483154612587</c:v>
                </c:pt>
                <c:pt idx="87">
                  <c:v>2.2459502623773737</c:v>
                </c:pt>
                <c:pt idx="88">
                  <c:v>2.2762643547037738</c:v>
                </c:pt>
                <c:pt idx="89">
                  <c:v>2.2900410677618068</c:v>
                </c:pt>
                <c:pt idx="90">
                  <c:v>2.3391683778234045</c:v>
                </c:pt>
                <c:pt idx="91">
                  <c:v>2.3560727051486783</c:v>
                </c:pt>
                <c:pt idx="92">
                  <c:v>2.3589683626131208</c:v>
                </c:pt>
                <c:pt idx="93">
                  <c:v>2.399</c:v>
                </c:pt>
                <c:pt idx="94">
                  <c:v>2.3990417522245036</c:v>
                </c:pt>
                <c:pt idx="95">
                  <c:v>2.4055156285649164</c:v>
                </c:pt>
                <c:pt idx="96">
                  <c:v>2.4767035516008815</c:v>
                </c:pt>
                <c:pt idx="97">
                  <c:v>2.5306772378127569</c:v>
                </c:pt>
                <c:pt idx="98">
                  <c:v>2.5416533576697811</c:v>
                </c:pt>
                <c:pt idx="99">
                  <c:v>2.5419214388926852</c:v>
                </c:pt>
                <c:pt idx="100">
                  <c:v>2.5500798539812846</c:v>
                </c:pt>
                <c:pt idx="101">
                  <c:v>2.5689729256977754</c:v>
                </c:pt>
                <c:pt idx="102">
                  <c:v>2.5776922199406784</c:v>
                </c:pt>
                <c:pt idx="103">
                  <c:v>2.5872999999999999</c:v>
                </c:pt>
                <c:pt idx="104">
                  <c:v>2.5872689938398357</c:v>
                </c:pt>
                <c:pt idx="105">
                  <c:v>2.5931000000000002</c:v>
                </c:pt>
                <c:pt idx="106">
                  <c:v>2.5930869267624916</c:v>
                </c:pt>
                <c:pt idx="107">
                  <c:v>2.5934101452581921</c:v>
                </c:pt>
                <c:pt idx="108">
                  <c:v>2.5945090881435795</c:v>
                </c:pt>
                <c:pt idx="109">
                  <c:v>2.6268803711308784</c:v>
                </c:pt>
                <c:pt idx="110">
                  <c:v>2.6459065328161833</c:v>
                </c:pt>
                <c:pt idx="111">
                  <c:v>2.6817799832686902</c:v>
                </c:pt>
                <c:pt idx="112">
                  <c:v>2.6873146246862811</c:v>
                </c:pt>
                <c:pt idx="113">
                  <c:v>2.694</c:v>
                </c:pt>
                <c:pt idx="114">
                  <c:v>2.6940451745379876</c:v>
                </c:pt>
                <c:pt idx="115">
                  <c:v>2.7227640885238489</c:v>
                </c:pt>
                <c:pt idx="116">
                  <c:v>2.7252851927903237</c:v>
                </c:pt>
                <c:pt idx="117">
                  <c:v>2.7444368393033627</c:v>
                </c:pt>
                <c:pt idx="118">
                  <c:v>2.799460034983654</c:v>
                </c:pt>
                <c:pt idx="119">
                  <c:v>2.8157000000000001</c:v>
                </c:pt>
                <c:pt idx="120">
                  <c:v>2.8156894060384796</c:v>
                </c:pt>
                <c:pt idx="121">
                  <c:v>2.8485911476157817</c:v>
                </c:pt>
                <c:pt idx="122">
                  <c:v>2.8703570613734937</c:v>
                </c:pt>
                <c:pt idx="123">
                  <c:v>2.9032</c:v>
                </c:pt>
                <c:pt idx="124">
                  <c:v>2.9031580348315371</c:v>
                </c:pt>
                <c:pt idx="125">
                  <c:v>2.9084816335842962</c:v>
                </c:pt>
                <c:pt idx="126">
                  <c:v>2.9198399117803686</c:v>
                </c:pt>
                <c:pt idx="127">
                  <c:v>2.9251920298121536</c:v>
                </c:pt>
                <c:pt idx="128">
                  <c:v>2.9256255228534482</c:v>
                </c:pt>
                <c:pt idx="129">
                  <c:v>2.9859799224275583</c:v>
                </c:pt>
                <c:pt idx="130">
                  <c:v>3.0484162293710635</c:v>
                </c:pt>
                <c:pt idx="131">
                  <c:v>3.0567799832686902</c:v>
                </c:pt>
                <c:pt idx="132">
                  <c:v>3.0592022207012017</c:v>
                </c:pt>
                <c:pt idx="133">
                  <c:v>3.0864324283215474</c:v>
                </c:pt>
                <c:pt idx="134">
                  <c:v>3.176779603011632</c:v>
                </c:pt>
                <c:pt idx="135">
                  <c:v>3.2292341622937113</c:v>
                </c:pt>
                <c:pt idx="136">
                  <c:v>3.2347897178492682</c:v>
                </c:pt>
                <c:pt idx="137">
                  <c:v>3.2484371435090176</c:v>
                </c:pt>
                <c:pt idx="138">
                  <c:v>3.2487299414404172</c:v>
                </c:pt>
                <c:pt idx="139">
                  <c:v>3.2947182295231645</c:v>
                </c:pt>
                <c:pt idx="140">
                  <c:v>3.3197600577990718</c:v>
                </c:pt>
                <c:pt idx="141">
                  <c:v>3.3364324283215474</c:v>
                </c:pt>
                <c:pt idx="142">
                  <c:v>3.3933512054148571</c:v>
                </c:pt>
                <c:pt idx="143">
                  <c:v>3.4094303749334531</c:v>
                </c:pt>
                <c:pt idx="144">
                  <c:v>3.4262206251426028</c:v>
                </c:pt>
                <c:pt idx="145">
                  <c:v>3.4289660810707954</c:v>
                </c:pt>
                <c:pt idx="146">
                  <c:v>3.4579</c:v>
                </c:pt>
                <c:pt idx="147">
                  <c:v>3.4579055441478439</c:v>
                </c:pt>
                <c:pt idx="148">
                  <c:v>3.4700547570157427</c:v>
                </c:pt>
                <c:pt idx="149">
                  <c:v>3.4908000000000001</c:v>
                </c:pt>
                <c:pt idx="150">
                  <c:v>3.4907597535934292</c:v>
                </c:pt>
                <c:pt idx="151">
                  <c:v>3.4918999999999998</c:v>
                </c:pt>
                <c:pt idx="152">
                  <c:v>3.4919005247547275</c:v>
                </c:pt>
                <c:pt idx="153">
                  <c:v>3.4922161381093679</c:v>
                </c:pt>
                <c:pt idx="154">
                  <c:v>3.5520324739523952</c:v>
                </c:pt>
                <c:pt idx="155">
                  <c:v>3.557608943645898</c:v>
                </c:pt>
                <c:pt idx="156">
                  <c:v>3.5878000000000001</c:v>
                </c:pt>
                <c:pt idx="157">
                  <c:v>3.587788044718228</c:v>
                </c:pt>
                <c:pt idx="158">
                  <c:v>3.6112000000000002</c:v>
                </c:pt>
                <c:pt idx="159">
                  <c:v>3.6112251882272415</c:v>
                </c:pt>
                <c:pt idx="160">
                  <c:v>3.6699000000000002</c:v>
                </c:pt>
                <c:pt idx="161">
                  <c:v>3.6698608259183141</c:v>
                </c:pt>
                <c:pt idx="162">
                  <c:v>3.6835709939919403</c:v>
                </c:pt>
                <c:pt idx="163">
                  <c:v>3.7109304890105705</c:v>
                </c:pt>
                <c:pt idx="164">
                  <c:v>3.7138</c:v>
                </c:pt>
                <c:pt idx="165">
                  <c:v>3.7137805156285717</c:v>
                </c:pt>
                <c:pt idx="166">
                  <c:v>3.7193931097421804</c:v>
                </c:pt>
                <c:pt idx="167">
                  <c:v>3.8068104038329911</c:v>
                </c:pt>
                <c:pt idx="168">
                  <c:v>3.8576000000000001</c:v>
                </c:pt>
                <c:pt idx="169">
                  <c:v>3.8576317590691307</c:v>
                </c:pt>
                <c:pt idx="170">
                  <c:v>3.8668</c:v>
                </c:pt>
                <c:pt idx="171">
                  <c:v>3.868583162217659</c:v>
                </c:pt>
                <c:pt idx="172">
                  <c:v>3.8916362461023697</c:v>
                </c:pt>
                <c:pt idx="173">
                  <c:v>3.8917000000000002</c:v>
                </c:pt>
                <c:pt idx="174">
                  <c:v>3.8916875808046165</c:v>
                </c:pt>
                <c:pt idx="175">
                  <c:v>3.9217</c:v>
                </c:pt>
                <c:pt idx="176">
                  <c:v>3.9216841584911406</c:v>
                </c:pt>
                <c:pt idx="177">
                  <c:v>4.0012453418510869</c:v>
                </c:pt>
                <c:pt idx="178">
                  <c:v>4.0399000000000003</c:v>
                </c:pt>
                <c:pt idx="179">
                  <c:v>4.0398604456612759</c:v>
                </c:pt>
                <c:pt idx="180">
                  <c:v>4.0422370522473257</c:v>
                </c:pt>
                <c:pt idx="181">
                  <c:v>4.0519999999999996</c:v>
                </c:pt>
                <c:pt idx="182">
                  <c:v>4.0520191649555102</c:v>
                </c:pt>
                <c:pt idx="183">
                  <c:v>4.0805384439881296</c:v>
                </c:pt>
                <c:pt idx="184">
                  <c:v>4.1050441098182286</c:v>
                </c:pt>
                <c:pt idx="185">
                  <c:v>4.1298539812913582</c:v>
                </c:pt>
                <c:pt idx="186">
                  <c:v>4.2693360711841208</c:v>
                </c:pt>
                <c:pt idx="187">
                  <c:v>4.2693000000000003</c:v>
                </c:pt>
                <c:pt idx="188">
                  <c:v>4.2737850787132103</c:v>
                </c:pt>
                <c:pt idx="189">
                  <c:v>4.2765000000000004</c:v>
                </c:pt>
                <c:pt idx="190">
                  <c:v>4.2765229295003424</c:v>
                </c:pt>
                <c:pt idx="191">
                  <c:v>4.3513480112556042</c:v>
                </c:pt>
                <c:pt idx="192">
                  <c:v>4.3677656095520616</c:v>
                </c:pt>
                <c:pt idx="193">
                  <c:v>4.3844113620807663</c:v>
                </c:pt>
                <c:pt idx="194">
                  <c:v>4.5458970263898442</c:v>
                </c:pt>
                <c:pt idx="195">
                  <c:v>4.5952000000000002</c:v>
                </c:pt>
                <c:pt idx="196">
                  <c:v>4.5952353791162741</c:v>
                </c:pt>
                <c:pt idx="197">
                  <c:v>4.6171153699901097</c:v>
                </c:pt>
                <c:pt idx="198">
                  <c:v>4.64491025933531</c:v>
                </c:pt>
                <c:pt idx="199">
                  <c:v>4.6460999999999997</c:v>
                </c:pt>
                <c:pt idx="200">
                  <c:v>4.646132785763176</c:v>
                </c:pt>
                <c:pt idx="201">
                  <c:v>4.6927000000000003</c:v>
                </c:pt>
                <c:pt idx="202">
                  <c:v>4.6926762491444221</c:v>
                </c:pt>
                <c:pt idx="203">
                  <c:v>4.6997</c:v>
                </c:pt>
                <c:pt idx="204">
                  <c:v>4.6997490303445195</c:v>
                </c:pt>
                <c:pt idx="205">
                  <c:v>4.8357999999999999</c:v>
                </c:pt>
                <c:pt idx="206">
                  <c:v>4.8358316221765874</c:v>
                </c:pt>
                <c:pt idx="207">
                  <c:v>4.9350406875047446</c:v>
                </c:pt>
                <c:pt idx="208">
                  <c:v>4.9947562552285332</c:v>
                </c:pt>
                <c:pt idx="209">
                  <c:v>5.0156999999999998</c:v>
                </c:pt>
                <c:pt idx="210">
                  <c:v>5.0157426420260096</c:v>
                </c:pt>
                <c:pt idx="211">
                  <c:v>5.0498000000000003</c:v>
                </c:pt>
                <c:pt idx="212">
                  <c:v>5.0497851547646295</c:v>
                </c:pt>
                <c:pt idx="213">
                  <c:v>5.0554814054300614</c:v>
                </c:pt>
                <c:pt idx="214">
                  <c:v>5.0776009582477757</c:v>
                </c:pt>
                <c:pt idx="215">
                  <c:v>5.1261999999999999</c:v>
                </c:pt>
                <c:pt idx="216">
                  <c:v>5.1261902045782897</c:v>
                </c:pt>
                <c:pt idx="217">
                  <c:v>5.1289052399422017</c:v>
                </c:pt>
                <c:pt idx="218">
                  <c:v>5.131608867594502</c:v>
                </c:pt>
                <c:pt idx="219">
                  <c:v>5.1514487793748547</c:v>
                </c:pt>
                <c:pt idx="220">
                  <c:v>5.1728135219408289</c:v>
                </c:pt>
                <c:pt idx="221">
                  <c:v>5.1865826298577815</c:v>
                </c:pt>
                <c:pt idx="222">
                  <c:v>5.2193778994600395</c:v>
                </c:pt>
                <c:pt idx="223">
                  <c:v>5.2659707962582774</c:v>
                </c:pt>
                <c:pt idx="224">
                  <c:v>5.3043007072781263</c:v>
                </c:pt>
                <c:pt idx="225">
                  <c:v>5.3113999999999999</c:v>
                </c:pt>
                <c:pt idx="226">
                  <c:v>5.3114305270362765</c:v>
                </c:pt>
                <c:pt idx="227">
                  <c:v>5.3141999999999996</c:v>
                </c:pt>
                <c:pt idx="228">
                  <c:v>5.3141683778234086</c:v>
                </c:pt>
                <c:pt idx="229">
                  <c:v>5.3240417522244954</c:v>
                </c:pt>
                <c:pt idx="230">
                  <c:v>5.3645182143128727</c:v>
                </c:pt>
                <c:pt idx="231">
                  <c:v>5.4017999999999997</c:v>
                </c:pt>
                <c:pt idx="232">
                  <c:v>5.4017796030116356</c:v>
                </c:pt>
                <c:pt idx="233">
                  <c:v>5.4663472507415083</c:v>
                </c:pt>
                <c:pt idx="234">
                  <c:v>5.5180999999999996</c:v>
                </c:pt>
                <c:pt idx="235">
                  <c:v>5.5181097421857244</c:v>
                </c:pt>
                <c:pt idx="236">
                  <c:v>5.5242000000000004</c:v>
                </c:pt>
                <c:pt idx="237">
                  <c:v>5.5341851091337704</c:v>
                </c:pt>
                <c:pt idx="238">
                  <c:v>5.5346604304509759</c:v>
                </c:pt>
                <c:pt idx="239">
                  <c:v>5.5944881740056331</c:v>
                </c:pt>
                <c:pt idx="240">
                  <c:v>5.6136759449387794</c:v>
                </c:pt>
                <c:pt idx="241">
                  <c:v>5.6552019164955514</c:v>
                </c:pt>
                <c:pt idx="242">
                  <c:v>5.6727999999999996</c:v>
                </c:pt>
                <c:pt idx="243">
                  <c:v>5.6728268309377139</c:v>
                </c:pt>
                <c:pt idx="244">
                  <c:v>5.6905000000000001</c:v>
                </c:pt>
                <c:pt idx="245">
                  <c:v>5.6904517453798764</c:v>
                </c:pt>
                <c:pt idx="246">
                  <c:v>5.7068427256825629</c:v>
                </c:pt>
                <c:pt idx="247">
                  <c:v>5.712164423150047</c:v>
                </c:pt>
                <c:pt idx="248">
                  <c:v>5.7229999999999999</c:v>
                </c:pt>
                <c:pt idx="249">
                  <c:v>5.723039774887833</c:v>
                </c:pt>
                <c:pt idx="250">
                  <c:v>5.7335576849950467</c:v>
                </c:pt>
                <c:pt idx="251">
                  <c:v>5.7506000000000004</c:v>
                </c:pt>
                <c:pt idx="252">
                  <c:v>5.7506274241387114</c:v>
                </c:pt>
                <c:pt idx="253">
                  <c:v>5.8052323370598478</c:v>
                </c:pt>
                <c:pt idx="254">
                  <c:v>5.8151999999999999</c:v>
                </c:pt>
                <c:pt idx="255">
                  <c:v>5.8151950718685832</c:v>
                </c:pt>
                <c:pt idx="256">
                  <c:v>5.8156133546277369</c:v>
                </c:pt>
                <c:pt idx="257">
                  <c:v>5.827530610692838</c:v>
                </c:pt>
                <c:pt idx="258">
                  <c:v>5.8303178948969423</c:v>
                </c:pt>
                <c:pt idx="259">
                  <c:v>5.8305726671229801</c:v>
                </c:pt>
                <c:pt idx="260">
                  <c:v>5.8672000000000004</c:v>
                </c:pt>
                <c:pt idx="261">
                  <c:v>5.8672142368240934</c:v>
                </c:pt>
                <c:pt idx="262">
                  <c:v>5.8702677009658455</c:v>
                </c:pt>
                <c:pt idx="263">
                  <c:v>5.8923777473572043</c:v>
                </c:pt>
                <c:pt idx="264">
                  <c:v>5.8989000000000003</c:v>
                </c:pt>
                <c:pt idx="265">
                  <c:v>5.898897254544079</c:v>
                </c:pt>
                <c:pt idx="266">
                  <c:v>5.9508821963647378</c:v>
                </c:pt>
                <c:pt idx="267">
                  <c:v>5.9585158567191394</c:v>
                </c:pt>
                <c:pt idx="268">
                  <c:v>5.9613069434937938</c:v>
                </c:pt>
                <c:pt idx="269">
                  <c:v>5.9638999999999998</c:v>
                </c:pt>
                <c:pt idx="270">
                  <c:v>5.9640000000000004</c:v>
                </c:pt>
                <c:pt idx="271">
                  <c:v>5.9639516313027672</c:v>
                </c:pt>
                <c:pt idx="272">
                  <c:v>5.9639877557228731</c:v>
                </c:pt>
                <c:pt idx="273">
                  <c:v>5.9641000000000002</c:v>
                </c:pt>
                <c:pt idx="274">
                  <c:v>5.9696935128146604</c:v>
                </c:pt>
                <c:pt idx="275">
                  <c:v>5.9721328618145879</c:v>
                </c:pt>
                <c:pt idx="276">
                  <c:v>6.1011730930108783</c:v>
                </c:pt>
                <c:pt idx="277">
                  <c:v>6.1472564453570584</c:v>
                </c:pt>
                <c:pt idx="278">
                  <c:v>6.1664537227165592</c:v>
                </c:pt>
                <c:pt idx="279">
                  <c:v>6.1884268765685535</c:v>
                </c:pt>
                <c:pt idx="280">
                  <c:v>6.2137881207696317</c:v>
                </c:pt>
                <c:pt idx="281">
                  <c:v>6.2191999999999998</c:v>
                </c:pt>
                <c:pt idx="282">
                  <c:v>6.2192999999999996</c:v>
                </c:pt>
                <c:pt idx="283">
                  <c:v>6.2192999467640222</c:v>
                </c:pt>
                <c:pt idx="284">
                  <c:v>6.2194000000000003</c:v>
                </c:pt>
                <c:pt idx="285">
                  <c:v>6.2319491976576229</c:v>
                </c:pt>
                <c:pt idx="286">
                  <c:v>6.2407027150353569</c:v>
                </c:pt>
                <c:pt idx="287">
                  <c:v>6.5337991482241922</c:v>
                </c:pt>
                <c:pt idx="288">
                  <c:v>6.6516332040459361</c:v>
                </c:pt>
                <c:pt idx="289">
                  <c:v>6.7135428549699689</c:v>
                </c:pt>
                <c:pt idx="290">
                  <c:v>6.7139801505817935</c:v>
                </c:pt>
                <c:pt idx="291">
                  <c:v>6.7307399802266419</c:v>
                </c:pt>
                <c:pt idx="292">
                  <c:v>6.8077040079093507</c:v>
                </c:pt>
                <c:pt idx="293">
                  <c:v>6.8104133394174378</c:v>
                </c:pt>
                <c:pt idx="294">
                  <c:v>6.8378964179785466</c:v>
                </c:pt>
                <c:pt idx="295">
                  <c:v>6.8483059548254621</c:v>
                </c:pt>
                <c:pt idx="296">
                  <c:v>6.8800999999999997</c:v>
                </c:pt>
                <c:pt idx="297">
                  <c:v>6.8802000000000003</c:v>
                </c:pt>
                <c:pt idx="298">
                  <c:v>6.8802190280629709</c:v>
                </c:pt>
                <c:pt idx="299">
                  <c:v>6.8803000000000001</c:v>
                </c:pt>
                <c:pt idx="300">
                  <c:v>6.9031485284052021</c:v>
                </c:pt>
                <c:pt idx="301">
                  <c:v>6.9551581869343764</c:v>
                </c:pt>
                <c:pt idx="302">
                  <c:v>6.9568000000000003</c:v>
                </c:pt>
                <c:pt idx="303">
                  <c:v>6.9569000000000001</c:v>
                </c:pt>
                <c:pt idx="304">
                  <c:v>6.9568788501026697</c:v>
                </c:pt>
                <c:pt idx="305">
                  <c:v>6.9589999999999996</c:v>
                </c:pt>
                <c:pt idx="306">
                  <c:v>7.0570385580652584</c:v>
                </c:pt>
                <c:pt idx="307">
                  <c:v>7.0809358126093178</c:v>
                </c:pt>
                <c:pt idx="308">
                  <c:v>7.1063864172180438</c:v>
                </c:pt>
                <c:pt idx="309">
                  <c:v>7.1539000000000001</c:v>
                </c:pt>
                <c:pt idx="310">
                  <c:v>7.1539999999999999</c:v>
                </c:pt>
                <c:pt idx="311">
                  <c:v>7.1540041067761804</c:v>
                </c:pt>
                <c:pt idx="312">
                  <c:v>7.1540999999999997</c:v>
                </c:pt>
                <c:pt idx="313">
                  <c:v>7.1555</c:v>
                </c:pt>
                <c:pt idx="314">
                  <c:v>7.1555999999999997</c:v>
                </c:pt>
                <c:pt idx="315">
                  <c:v>7.1556011864020146</c:v>
                </c:pt>
                <c:pt idx="316">
                  <c:v>7.1557000000000004</c:v>
                </c:pt>
                <c:pt idx="317">
                  <c:v>7.1853182751540041</c:v>
                </c:pt>
                <c:pt idx="318">
                  <c:v>7.202059091946162</c:v>
                </c:pt>
                <c:pt idx="319">
                  <c:v>7.2070214464978388</c:v>
                </c:pt>
                <c:pt idx="320">
                  <c:v>7.2425374553197939</c:v>
                </c:pt>
                <c:pt idx="321">
                  <c:v>7.2453798767967141</c:v>
                </c:pt>
                <c:pt idx="322">
                  <c:v>7.251207316145706</c:v>
                </c:pt>
                <c:pt idx="323">
                  <c:v>7.2556943493801764</c:v>
                </c:pt>
                <c:pt idx="324">
                  <c:v>7.2567723781276179</c:v>
                </c:pt>
                <c:pt idx="325">
                  <c:v>7.2670000000000003</c:v>
                </c:pt>
                <c:pt idx="326">
                  <c:v>7.2671000000000001</c:v>
                </c:pt>
                <c:pt idx="327">
                  <c:v>7.2671058635637706</c:v>
                </c:pt>
                <c:pt idx="328">
                  <c:v>7.2758000000000003</c:v>
                </c:pt>
                <c:pt idx="329">
                  <c:v>7.2756673511293632</c:v>
                </c:pt>
                <c:pt idx="330">
                  <c:v>7.2811278424214674</c:v>
                </c:pt>
                <c:pt idx="331">
                  <c:v>7.2947752680812163</c:v>
                </c:pt>
                <c:pt idx="332">
                  <c:v>7.3143566050650204</c:v>
                </c:pt>
                <c:pt idx="333">
                  <c:v>7.3308236367784687</c:v>
                </c:pt>
                <c:pt idx="334">
                  <c:v>7.3440470758232586</c:v>
                </c:pt>
                <c:pt idx="335">
                  <c:v>7.3575999999999997</c:v>
                </c:pt>
                <c:pt idx="336">
                  <c:v>7.3577000000000004</c:v>
                </c:pt>
                <c:pt idx="337">
                  <c:v>7.3577173169062284</c:v>
                </c:pt>
                <c:pt idx="338">
                  <c:v>7.3578000000000001</c:v>
                </c:pt>
                <c:pt idx="339">
                  <c:v>7.3628999999999998</c:v>
                </c:pt>
                <c:pt idx="340">
                  <c:v>7.3630000000000004</c:v>
                </c:pt>
                <c:pt idx="341">
                  <c:v>7.3629933835272707</c:v>
                </c:pt>
                <c:pt idx="342">
                  <c:v>7.3631000000000002</c:v>
                </c:pt>
                <c:pt idx="343">
                  <c:v>7.3838999999999997</c:v>
                </c:pt>
                <c:pt idx="344">
                  <c:v>7.3840000000000003</c:v>
                </c:pt>
                <c:pt idx="345">
                  <c:v>7.3839835728952776</c:v>
                </c:pt>
                <c:pt idx="346">
                  <c:v>7.3841000000000001</c:v>
                </c:pt>
                <c:pt idx="347">
                  <c:v>7.4859685147159478</c:v>
                </c:pt>
                <c:pt idx="348">
                  <c:v>7.5109514031485283</c:v>
                </c:pt>
                <c:pt idx="349">
                  <c:v>7.5111966689482115</c:v>
                </c:pt>
                <c:pt idx="350">
                  <c:v>7.5273785078713207</c:v>
                </c:pt>
                <c:pt idx="351">
                  <c:v>7.5536000000000003</c:v>
                </c:pt>
                <c:pt idx="352">
                  <c:v>7.5537000000000001</c:v>
                </c:pt>
                <c:pt idx="353">
                  <c:v>7.5537303216974676</c:v>
                </c:pt>
                <c:pt idx="354">
                  <c:v>7.5537999999999998</c:v>
                </c:pt>
                <c:pt idx="355">
                  <c:v>7.5772644307551893</c:v>
                </c:pt>
                <c:pt idx="356">
                  <c:v>7.5991235074910595</c:v>
                </c:pt>
                <c:pt idx="357">
                  <c:v>7.6807551905087905</c:v>
                </c:pt>
                <c:pt idx="358">
                  <c:v>7.7407000000000004</c:v>
                </c:pt>
                <c:pt idx="359">
                  <c:v>7.7408000000000001</c:v>
                </c:pt>
                <c:pt idx="360">
                  <c:v>7.7408358050041919</c:v>
                </c:pt>
                <c:pt idx="361">
                  <c:v>7.7408999999999999</c:v>
                </c:pt>
                <c:pt idx="362">
                  <c:v>7.7523385808806689</c:v>
                </c:pt>
                <c:pt idx="363">
                  <c:v>7.7764088523842183</c:v>
                </c:pt>
                <c:pt idx="364">
                  <c:v>7.8493000000000004</c:v>
                </c:pt>
                <c:pt idx="365">
                  <c:v>7.8494000000000002</c:v>
                </c:pt>
                <c:pt idx="366">
                  <c:v>7.8494182067077345</c:v>
                </c:pt>
                <c:pt idx="367">
                  <c:v>7.8494999999999999</c:v>
                </c:pt>
                <c:pt idx="368">
                  <c:v>7.9055441478439423</c:v>
                </c:pt>
                <c:pt idx="369">
                  <c:v>7.9962354551676933</c:v>
                </c:pt>
                <c:pt idx="370">
                  <c:v>8.0207049965776864</c:v>
                </c:pt>
                <c:pt idx="371">
                  <c:v>8.0231006160164267</c:v>
                </c:pt>
                <c:pt idx="372">
                  <c:v>8.0340234998859295</c:v>
                </c:pt>
                <c:pt idx="373">
                  <c:v>8.1271009202220661</c:v>
                </c:pt>
                <c:pt idx="374">
                  <c:v>8.1806000000000001</c:v>
                </c:pt>
                <c:pt idx="375">
                  <c:v>8.1806999999999999</c:v>
                </c:pt>
                <c:pt idx="376">
                  <c:v>8.1806981519507183</c:v>
                </c:pt>
                <c:pt idx="377">
                  <c:v>8.1807999999999996</c:v>
                </c:pt>
                <c:pt idx="378">
                  <c:v>8.247262149212867</c:v>
                </c:pt>
                <c:pt idx="379">
                  <c:v>8.2554186630161919</c:v>
                </c:pt>
                <c:pt idx="380">
                  <c:v>8.258555783709788</c:v>
                </c:pt>
                <c:pt idx="381">
                  <c:v>8.3261464750171115</c:v>
                </c:pt>
                <c:pt idx="382">
                  <c:v>8.3284000000000002</c:v>
                </c:pt>
                <c:pt idx="383">
                  <c:v>8.3285</c:v>
                </c:pt>
                <c:pt idx="384">
                  <c:v>8.3285420944558517</c:v>
                </c:pt>
                <c:pt idx="385">
                  <c:v>8.3285999999999998</c:v>
                </c:pt>
                <c:pt idx="386">
                  <c:v>8.3655030800821351</c:v>
                </c:pt>
                <c:pt idx="387">
                  <c:v>8.4578104798844116</c:v>
                </c:pt>
                <c:pt idx="388">
                  <c:v>8.5282999999999998</c:v>
                </c:pt>
                <c:pt idx="389">
                  <c:v>8.5283999999999995</c:v>
                </c:pt>
                <c:pt idx="390">
                  <c:v>8.5284052019164953</c:v>
                </c:pt>
                <c:pt idx="391">
                  <c:v>8.5284999999999993</c:v>
                </c:pt>
                <c:pt idx="392">
                  <c:v>8.6553159936116746</c:v>
                </c:pt>
                <c:pt idx="393">
                  <c:v>8.7622062514259706</c:v>
                </c:pt>
                <c:pt idx="394">
                  <c:v>8.7843942505133477</c:v>
                </c:pt>
                <c:pt idx="395">
                  <c:v>8.8197809719370373</c:v>
                </c:pt>
                <c:pt idx="396">
                  <c:v>8.9156399726214914</c:v>
                </c:pt>
                <c:pt idx="397">
                  <c:v>8.9236158643242849</c:v>
                </c:pt>
                <c:pt idx="398">
                  <c:v>8.9427142748498021</c:v>
                </c:pt>
                <c:pt idx="399">
                  <c:v>9.0086698608259113</c:v>
                </c:pt>
                <c:pt idx="400">
                  <c:v>9.216632443531827</c:v>
                </c:pt>
                <c:pt idx="401">
                  <c:v>9.222123355388252</c:v>
                </c:pt>
                <c:pt idx="402">
                  <c:v>9.3130276066621107</c:v>
                </c:pt>
                <c:pt idx="403">
                  <c:v>9.3853000000000009</c:v>
                </c:pt>
                <c:pt idx="404">
                  <c:v>9.3854000000000006</c:v>
                </c:pt>
                <c:pt idx="405">
                  <c:v>9.3853524982888441</c:v>
                </c:pt>
                <c:pt idx="406">
                  <c:v>9.3855000000000004</c:v>
                </c:pt>
                <c:pt idx="407">
                  <c:v>9.504277891854894</c:v>
                </c:pt>
                <c:pt idx="408">
                  <c:v>9.5044000000000004</c:v>
                </c:pt>
                <c:pt idx="409">
                  <c:v>9.5221999999999998</c:v>
                </c:pt>
                <c:pt idx="410">
                  <c:v>9.5222450376454475</c:v>
                </c:pt>
                <c:pt idx="411">
                  <c:v>9.5222999999999995</c:v>
                </c:pt>
                <c:pt idx="412">
                  <c:v>9.5660000000000007</c:v>
                </c:pt>
                <c:pt idx="413">
                  <c:v>9.5661000000000005</c:v>
                </c:pt>
                <c:pt idx="414">
                  <c:v>9.5660506502395624</c:v>
                </c:pt>
                <c:pt idx="415">
                  <c:v>9.5662000000000003</c:v>
                </c:pt>
                <c:pt idx="416">
                  <c:v>9.636036960985626</c:v>
                </c:pt>
                <c:pt idx="417">
                  <c:v>9.7286105407255299</c:v>
                </c:pt>
                <c:pt idx="418">
                  <c:v>9.9555099247091032</c:v>
                </c:pt>
                <c:pt idx="419">
                  <c:v>10.005247547341996</c:v>
                </c:pt>
                <c:pt idx="420">
                  <c:v>10.012</c:v>
                </c:pt>
                <c:pt idx="421">
                  <c:v>10.0123</c:v>
                </c:pt>
                <c:pt idx="422">
                  <c:v>10.012320328542094</c:v>
                </c:pt>
                <c:pt idx="423">
                  <c:v>10.0124</c:v>
                </c:pt>
                <c:pt idx="424">
                  <c:v>10.035820214464986</c:v>
                </c:pt>
                <c:pt idx="425">
                  <c:v>10.092630618297976</c:v>
                </c:pt>
                <c:pt idx="426">
                  <c:v>10.23842117271276</c:v>
                </c:pt>
                <c:pt idx="427">
                  <c:v>10.23842117271276</c:v>
                </c:pt>
                <c:pt idx="428">
                  <c:v>10.253</c:v>
                </c:pt>
                <c:pt idx="429">
                  <c:v>10.253299999999999</c:v>
                </c:pt>
                <c:pt idx="430">
                  <c:v>10.253251197809719</c:v>
                </c:pt>
                <c:pt idx="431">
                  <c:v>10.253399999999999</c:v>
                </c:pt>
                <c:pt idx="432">
                  <c:v>10.340862422997947</c:v>
                </c:pt>
                <c:pt idx="433">
                  <c:v>10.381930184804927</c:v>
                </c:pt>
                <c:pt idx="434">
                  <c:v>10.403832991101986</c:v>
                </c:pt>
                <c:pt idx="435">
                  <c:v>10.458500000000001</c:v>
                </c:pt>
                <c:pt idx="436">
                  <c:v>10.458600000000001</c:v>
                </c:pt>
                <c:pt idx="437">
                  <c:v>10.458590006844627</c:v>
                </c:pt>
                <c:pt idx="438">
                  <c:v>10.4587</c:v>
                </c:pt>
                <c:pt idx="439">
                  <c:v>10.472279260780287</c:v>
                </c:pt>
                <c:pt idx="440">
                  <c:v>10.505133470225873</c:v>
                </c:pt>
                <c:pt idx="441">
                  <c:v>10.518700000000001</c:v>
                </c:pt>
                <c:pt idx="442">
                  <c:v>10.518800000000001</c:v>
                </c:pt>
                <c:pt idx="443">
                  <c:v>10.518822724161533</c:v>
                </c:pt>
                <c:pt idx="444">
                  <c:v>10.519</c:v>
                </c:pt>
                <c:pt idx="445">
                  <c:v>10.548939082819986</c:v>
                </c:pt>
                <c:pt idx="446">
                  <c:v>10.565366187542779</c:v>
                </c:pt>
                <c:pt idx="447">
                  <c:v>10.587268993839835</c:v>
                </c:pt>
                <c:pt idx="448">
                  <c:v>10.606433949349761</c:v>
                </c:pt>
                <c:pt idx="449">
                  <c:v>10.657999999999999</c:v>
                </c:pt>
                <c:pt idx="450">
                  <c:v>10.6585</c:v>
                </c:pt>
                <c:pt idx="451">
                  <c:v>10.658453114305271</c:v>
                </c:pt>
                <c:pt idx="452">
                  <c:v>10.6586</c:v>
                </c:pt>
                <c:pt idx="453">
                  <c:v>10.731999999999999</c:v>
                </c:pt>
                <c:pt idx="454">
                  <c:v>10.7324</c:v>
                </c:pt>
                <c:pt idx="455">
                  <c:v>10.732375085557837</c:v>
                </c:pt>
                <c:pt idx="456">
                  <c:v>10.7325</c:v>
                </c:pt>
                <c:pt idx="457">
                  <c:v>10.74</c:v>
                </c:pt>
                <c:pt idx="458">
                  <c:v>10.776180698151951</c:v>
                </c:pt>
                <c:pt idx="459">
                  <c:v>10.976043805612594</c:v>
                </c:pt>
                <c:pt idx="460">
                  <c:v>10.981519507186858</c:v>
                </c:pt>
                <c:pt idx="461">
                  <c:v>11.05</c:v>
                </c:pt>
                <c:pt idx="462">
                  <c:v>11.055400000000001</c:v>
                </c:pt>
                <c:pt idx="463">
                  <c:v>11.055441478439425</c:v>
                </c:pt>
                <c:pt idx="464">
                  <c:v>11.0555</c:v>
                </c:pt>
                <c:pt idx="465">
                  <c:v>11.0609</c:v>
                </c:pt>
                <c:pt idx="466">
                  <c:v>11.060917180013689</c:v>
                </c:pt>
                <c:pt idx="467">
                  <c:v>11.061</c:v>
                </c:pt>
                <c:pt idx="468">
                  <c:v>11.203285420944558</c:v>
                </c:pt>
                <c:pt idx="469">
                  <c:v>11.422313483915127</c:v>
                </c:pt>
                <c:pt idx="470">
                  <c:v>11.425051334702259</c:v>
                </c:pt>
                <c:pt idx="471">
                  <c:v>11.465999999999999</c:v>
                </c:pt>
                <c:pt idx="472">
                  <c:v>11.466100000000001</c:v>
                </c:pt>
                <c:pt idx="473">
                  <c:v>11.466119096509241</c:v>
                </c:pt>
                <c:pt idx="474">
                  <c:v>11.4665</c:v>
                </c:pt>
                <c:pt idx="475">
                  <c:v>11.471594798083505</c:v>
                </c:pt>
                <c:pt idx="476">
                  <c:v>11.504449007529089</c:v>
                </c:pt>
                <c:pt idx="477">
                  <c:v>11.553730321697467</c:v>
                </c:pt>
                <c:pt idx="478">
                  <c:v>11.652292950034223</c:v>
                </c:pt>
                <c:pt idx="479">
                  <c:v>11.690622861054072</c:v>
                </c:pt>
                <c:pt idx="480">
                  <c:v>11.696098562628336</c:v>
                </c:pt>
                <c:pt idx="481">
                  <c:v>11.767282683093772</c:v>
                </c:pt>
                <c:pt idx="482">
                  <c:v>11.871321013004792</c:v>
                </c:pt>
                <c:pt idx="483">
                  <c:v>11.926078028747433</c:v>
                </c:pt>
                <c:pt idx="484">
                  <c:v>11.989048596851472</c:v>
                </c:pt>
                <c:pt idx="485">
                  <c:v>12.002737850787133</c:v>
                </c:pt>
                <c:pt idx="486">
                  <c:v>12.046543463381246</c:v>
                </c:pt>
                <c:pt idx="487">
                  <c:v>12.131416837782341</c:v>
                </c:pt>
                <c:pt idx="488">
                  <c:v>12.32</c:v>
                </c:pt>
                <c:pt idx="489">
                  <c:v>12.3231</c:v>
                </c:pt>
                <c:pt idx="490">
                  <c:v>12.323066392881588</c:v>
                </c:pt>
                <c:pt idx="491">
                  <c:v>12.323499999999999</c:v>
                </c:pt>
                <c:pt idx="492">
                  <c:v>12.353182751540041</c:v>
                </c:pt>
                <c:pt idx="493">
                  <c:v>12.353182751540041</c:v>
                </c:pt>
                <c:pt idx="494">
                  <c:v>12.377823408624231</c:v>
                </c:pt>
                <c:pt idx="495">
                  <c:v>12.377823408624231</c:v>
                </c:pt>
                <c:pt idx="496">
                  <c:v>12.388774811772759</c:v>
                </c:pt>
                <c:pt idx="497">
                  <c:v>12.476386036960985</c:v>
                </c:pt>
                <c:pt idx="498">
                  <c:v>12.490075290896646</c:v>
                </c:pt>
                <c:pt idx="499">
                  <c:v>12.495550992470911</c:v>
                </c:pt>
                <c:pt idx="500">
                  <c:v>12.495550992470911</c:v>
                </c:pt>
                <c:pt idx="501">
                  <c:v>12.511978097193703</c:v>
                </c:pt>
                <c:pt idx="502">
                  <c:v>12.511978097193703</c:v>
                </c:pt>
                <c:pt idx="503">
                  <c:v>12.580424366872005</c:v>
                </c:pt>
                <c:pt idx="504">
                  <c:v>12.580424366872005</c:v>
                </c:pt>
                <c:pt idx="505">
                  <c:v>12.750171115674195</c:v>
                </c:pt>
                <c:pt idx="506">
                  <c:v>12.750171115674195</c:v>
                </c:pt>
                <c:pt idx="507">
                  <c:v>12.815879534565367</c:v>
                </c:pt>
                <c:pt idx="508">
                  <c:v>12.930869267624914</c:v>
                </c:pt>
                <c:pt idx="509">
                  <c:v>12.941820670773442</c:v>
                </c:pt>
                <c:pt idx="510">
                  <c:v>12.952772073921972</c:v>
                </c:pt>
                <c:pt idx="511">
                  <c:v>12.952772073921972</c:v>
                </c:pt>
                <c:pt idx="512">
                  <c:v>13.037645448323067</c:v>
                </c:pt>
                <c:pt idx="513">
                  <c:v>13.09</c:v>
                </c:pt>
                <c:pt idx="514">
                  <c:v>13.0951</c:v>
                </c:pt>
                <c:pt idx="515">
                  <c:v>13.095140314852841</c:v>
                </c:pt>
                <c:pt idx="516">
                  <c:v>13.1</c:v>
                </c:pt>
                <c:pt idx="517">
                  <c:v>13.166324435318275</c:v>
                </c:pt>
                <c:pt idx="518">
                  <c:v>13.190965092402465</c:v>
                </c:pt>
                <c:pt idx="519">
                  <c:v>13.196440793976729</c:v>
                </c:pt>
                <c:pt idx="520">
                  <c:v>13.196440793976729</c:v>
                </c:pt>
                <c:pt idx="521">
                  <c:v>13.267624914442163</c:v>
                </c:pt>
                <c:pt idx="522">
                  <c:v>13.267624914442163</c:v>
                </c:pt>
                <c:pt idx="523">
                  <c:v>13.319644079397673</c:v>
                </c:pt>
                <c:pt idx="524">
                  <c:v>13.319644079397673</c:v>
                </c:pt>
                <c:pt idx="525">
                  <c:v>13.374401095140314</c:v>
                </c:pt>
                <c:pt idx="526">
                  <c:v>13.393566050650239</c:v>
                </c:pt>
                <c:pt idx="527">
                  <c:v>13.407255304585901</c:v>
                </c:pt>
                <c:pt idx="528">
                  <c:v>13.431895961670088</c:v>
                </c:pt>
                <c:pt idx="529">
                  <c:v>13.467488021902806</c:v>
                </c:pt>
                <c:pt idx="530">
                  <c:v>13.514031485284052</c:v>
                </c:pt>
                <c:pt idx="531">
                  <c:v>13.623545516769337</c:v>
                </c:pt>
                <c:pt idx="532">
                  <c:v>13.645448323066393</c:v>
                </c:pt>
                <c:pt idx="533">
                  <c:v>13.661875427789186</c:v>
                </c:pt>
                <c:pt idx="534">
                  <c:v>13.705681040383299</c:v>
                </c:pt>
                <c:pt idx="535">
                  <c:v>13.705681040383299</c:v>
                </c:pt>
                <c:pt idx="536">
                  <c:v>13.735797399041752</c:v>
                </c:pt>
                <c:pt idx="537">
                  <c:v>13.760438056125942</c:v>
                </c:pt>
                <c:pt idx="538">
                  <c:v>13.8012</c:v>
                </c:pt>
                <c:pt idx="539">
                  <c:v>13.801500000000001</c:v>
                </c:pt>
                <c:pt idx="540">
                  <c:v>13.801505817932922</c:v>
                </c:pt>
                <c:pt idx="541">
                  <c:v>13.8124</c:v>
                </c:pt>
                <c:pt idx="542">
                  <c:v>13.8125</c:v>
                </c:pt>
                <c:pt idx="543">
                  <c:v>13.81245722108145</c:v>
                </c:pt>
                <c:pt idx="544">
                  <c:v>13.8127</c:v>
                </c:pt>
                <c:pt idx="545">
                  <c:v>13.839835728952773</c:v>
                </c:pt>
                <c:pt idx="546">
                  <c:v>13.875427789185489</c:v>
                </c:pt>
                <c:pt idx="547">
                  <c:v>13.902806297056811</c:v>
                </c:pt>
                <c:pt idx="548">
                  <c:v>13.902806297056811</c:v>
                </c:pt>
                <c:pt idx="549">
                  <c:v>13.95482546201232</c:v>
                </c:pt>
                <c:pt idx="550">
                  <c:v>13.95482546201232</c:v>
                </c:pt>
                <c:pt idx="551">
                  <c:v>13.971252566735114</c:v>
                </c:pt>
                <c:pt idx="552">
                  <c:v>14.056125941136209</c:v>
                </c:pt>
                <c:pt idx="553">
                  <c:v>14.105407255304586</c:v>
                </c:pt>
                <c:pt idx="554">
                  <c:v>14.201232032854209</c:v>
                </c:pt>
                <c:pt idx="555">
                  <c:v>14.245037645448322</c:v>
                </c:pt>
                <c:pt idx="556">
                  <c:v>14.245037645448322</c:v>
                </c:pt>
                <c:pt idx="557">
                  <c:v>14.286105407255304</c:v>
                </c:pt>
                <c:pt idx="558">
                  <c:v>14.288843258042437</c:v>
                </c:pt>
                <c:pt idx="559">
                  <c:v>14.288843258042437</c:v>
                </c:pt>
                <c:pt idx="560">
                  <c:v>14.655715263518138</c:v>
                </c:pt>
                <c:pt idx="561">
                  <c:v>14.655715263518138</c:v>
                </c:pt>
                <c:pt idx="562">
                  <c:v>14.803000000000001</c:v>
                </c:pt>
                <c:pt idx="563">
                  <c:v>14.803599999999999</c:v>
                </c:pt>
                <c:pt idx="564">
                  <c:v>14.803559206023271</c:v>
                </c:pt>
                <c:pt idx="565">
                  <c:v>14.803800000000001</c:v>
                </c:pt>
                <c:pt idx="566">
                  <c:v>14.880219028062971</c:v>
                </c:pt>
                <c:pt idx="567">
                  <c:v>14.89390828199863</c:v>
                </c:pt>
                <c:pt idx="568">
                  <c:v>14.945927446954141</c:v>
                </c:pt>
                <c:pt idx="569">
                  <c:v>14.984257357973991</c:v>
                </c:pt>
                <c:pt idx="570">
                  <c:v>14.984257357973991</c:v>
                </c:pt>
                <c:pt idx="571">
                  <c:v>15.039014373716633</c:v>
                </c:pt>
                <c:pt idx="572">
                  <c:v>15.039014373716633</c:v>
                </c:pt>
                <c:pt idx="573">
                  <c:v>15.041752224503764</c:v>
                </c:pt>
                <c:pt idx="574">
                  <c:v>15.041752224503764</c:v>
                </c:pt>
                <c:pt idx="575">
                  <c:v>15.071868583162217</c:v>
                </c:pt>
                <c:pt idx="576">
                  <c:v>15.14031485284052</c:v>
                </c:pt>
                <c:pt idx="577">
                  <c:v>15.14031485284052</c:v>
                </c:pt>
                <c:pt idx="578">
                  <c:v>15.162217659137577</c:v>
                </c:pt>
                <c:pt idx="579">
                  <c:v>15.197809719370294</c:v>
                </c:pt>
                <c:pt idx="580">
                  <c:v>15.197809719370294</c:v>
                </c:pt>
                <c:pt idx="581">
                  <c:v>15.236139630390143</c:v>
                </c:pt>
                <c:pt idx="582">
                  <c:v>15.304585900068446</c:v>
                </c:pt>
                <c:pt idx="583">
                  <c:v>15.331964407939767</c:v>
                </c:pt>
                <c:pt idx="584">
                  <c:v>15.348391512662561</c:v>
                </c:pt>
                <c:pt idx="585">
                  <c:v>15.348391512662561</c:v>
                </c:pt>
              </c:numCache>
            </c:numRef>
          </c:xVal>
          <c:yVal>
            <c:numRef>
              <c:f>'THA mortality INV'!$N$4:$N$589</c:f>
              <c:numCache>
                <c:formatCode>0.0000</c:formatCode>
                <c:ptCount val="586"/>
                <c:pt idx="0">
                  <c:v>0</c:v>
                </c:pt>
                <c:pt idx="1">
                  <c:v>0</c:v>
                </c:pt>
                <c:pt idx="2">
                  <c:v>2.4154589371980784E-3</c:v>
                </c:pt>
                <c:pt idx="3">
                  <c:v>2.4154589371980784E-3</c:v>
                </c:pt>
                <c:pt idx="4">
                  <c:v>2.4154589371980784E-3</c:v>
                </c:pt>
                <c:pt idx="5">
                  <c:v>4.8367806388067702E-3</c:v>
                </c:pt>
                <c:pt idx="6">
                  <c:v>4.8367806388067702E-3</c:v>
                </c:pt>
                <c:pt idx="7">
                  <c:v>7.2581023404154621E-3</c:v>
                </c:pt>
                <c:pt idx="8">
                  <c:v>7.2581023404154621E-3</c:v>
                </c:pt>
                <c:pt idx="9">
                  <c:v>9.679424042024154E-3</c:v>
                </c:pt>
                <c:pt idx="10">
                  <c:v>9.679424042024154E-3</c:v>
                </c:pt>
                <c:pt idx="11">
                  <c:v>1.2100745743632846E-2</c:v>
                </c:pt>
                <c:pt idx="12">
                  <c:v>1.2100745743632846E-2</c:v>
                </c:pt>
                <c:pt idx="13">
                  <c:v>1.4522067445241538E-2</c:v>
                </c:pt>
                <c:pt idx="14">
                  <c:v>1.4522067445241538E-2</c:v>
                </c:pt>
                <c:pt idx="15">
                  <c:v>1.4522067445241538E-2</c:v>
                </c:pt>
                <c:pt idx="16">
                  <c:v>1.4522067445241538E-2</c:v>
                </c:pt>
                <c:pt idx="17">
                  <c:v>1.6949352993406053E-2</c:v>
                </c:pt>
                <c:pt idx="18">
                  <c:v>1.6949352993406053E-2</c:v>
                </c:pt>
                <c:pt idx="19">
                  <c:v>1.9376638541570457E-2</c:v>
                </c:pt>
                <c:pt idx="20">
                  <c:v>1.9376638541570457E-2</c:v>
                </c:pt>
                <c:pt idx="21">
                  <c:v>2.1803924089734861E-2</c:v>
                </c:pt>
                <c:pt idx="22">
                  <c:v>2.1803924089734861E-2</c:v>
                </c:pt>
                <c:pt idx="23">
                  <c:v>2.4231209637899265E-2</c:v>
                </c:pt>
                <c:pt idx="24">
                  <c:v>2.4231209637899265E-2</c:v>
                </c:pt>
                <c:pt idx="25">
                  <c:v>2.665849518606378E-2</c:v>
                </c:pt>
                <c:pt idx="26">
                  <c:v>2.665849518606378E-2</c:v>
                </c:pt>
                <c:pt idx="27">
                  <c:v>2.9085780734228184E-2</c:v>
                </c:pt>
                <c:pt idx="28">
                  <c:v>2.9085780734228184E-2</c:v>
                </c:pt>
                <c:pt idx="29">
                  <c:v>3.1513066282392588E-2</c:v>
                </c:pt>
                <c:pt idx="30">
                  <c:v>3.1513066282392588E-2</c:v>
                </c:pt>
                <c:pt idx="31">
                  <c:v>3.3940351830557103E-2</c:v>
                </c:pt>
                <c:pt idx="32">
                  <c:v>3.3940351830557103E-2</c:v>
                </c:pt>
                <c:pt idx="33">
                  <c:v>3.6367637378721507E-2</c:v>
                </c:pt>
                <c:pt idx="34">
                  <c:v>3.6367637378721507E-2</c:v>
                </c:pt>
                <c:pt idx="35">
                  <c:v>3.6367637378721507E-2</c:v>
                </c:pt>
                <c:pt idx="36">
                  <c:v>3.8801052435845862E-2</c:v>
                </c:pt>
                <c:pt idx="37">
                  <c:v>3.8801052435845862E-2</c:v>
                </c:pt>
                <c:pt idx="38">
                  <c:v>4.1234467492970328E-2</c:v>
                </c:pt>
                <c:pt idx="39">
                  <c:v>4.1234467492970328E-2</c:v>
                </c:pt>
                <c:pt idx="40">
                  <c:v>4.3667882550094683E-2</c:v>
                </c:pt>
                <c:pt idx="41">
                  <c:v>4.3667882550094683E-2</c:v>
                </c:pt>
                <c:pt idx="42">
                  <c:v>4.6101297607219038E-2</c:v>
                </c:pt>
                <c:pt idx="43">
                  <c:v>4.6101297607219038E-2</c:v>
                </c:pt>
                <c:pt idx="44">
                  <c:v>4.8534712664343505E-2</c:v>
                </c:pt>
                <c:pt idx="45">
                  <c:v>4.8534712664343505E-2</c:v>
                </c:pt>
                <c:pt idx="46">
                  <c:v>5.0968127721467971E-2</c:v>
                </c:pt>
                <c:pt idx="47">
                  <c:v>5.0968127721467971E-2</c:v>
                </c:pt>
                <c:pt idx="48">
                  <c:v>5.3401542778592437E-2</c:v>
                </c:pt>
                <c:pt idx="49">
                  <c:v>5.5834957835716903E-2</c:v>
                </c:pt>
                <c:pt idx="50">
                  <c:v>5.5834957835716903E-2</c:v>
                </c:pt>
                <c:pt idx="51">
                  <c:v>5.5834957835716903E-2</c:v>
                </c:pt>
                <c:pt idx="52">
                  <c:v>5.8268372892841369E-2</c:v>
                </c:pt>
                <c:pt idx="53">
                  <c:v>5.8268372892841369E-2</c:v>
                </c:pt>
                <c:pt idx="54">
                  <c:v>6.0701787949965724E-2</c:v>
                </c:pt>
                <c:pt idx="55">
                  <c:v>6.0701787949965724E-2</c:v>
                </c:pt>
                <c:pt idx="56">
                  <c:v>6.313520300709019E-2</c:v>
                </c:pt>
                <c:pt idx="57">
                  <c:v>6.313520300709019E-2</c:v>
                </c:pt>
                <c:pt idx="58">
                  <c:v>6.5568618064214657E-2</c:v>
                </c:pt>
                <c:pt idx="59">
                  <c:v>6.5568618064214657E-2</c:v>
                </c:pt>
                <c:pt idx="60">
                  <c:v>6.5568618064214657E-2</c:v>
                </c:pt>
                <c:pt idx="61">
                  <c:v>6.5568618064214657E-2</c:v>
                </c:pt>
                <c:pt idx="62">
                  <c:v>6.5568618064214657E-2</c:v>
                </c:pt>
                <c:pt idx="63">
                  <c:v>6.5568618064214657E-2</c:v>
                </c:pt>
                <c:pt idx="64">
                  <c:v>6.5568618064214657E-2</c:v>
                </c:pt>
                <c:pt idx="65">
                  <c:v>6.8034136222356656E-2</c:v>
                </c:pt>
                <c:pt idx="66">
                  <c:v>6.8034136222356656E-2</c:v>
                </c:pt>
                <c:pt idx="67">
                  <c:v>6.8034136222356656E-2</c:v>
                </c:pt>
                <c:pt idx="68">
                  <c:v>6.8034136222356656E-2</c:v>
                </c:pt>
                <c:pt idx="69">
                  <c:v>6.8034136222356656E-2</c:v>
                </c:pt>
                <c:pt idx="70">
                  <c:v>6.8034136222356656E-2</c:v>
                </c:pt>
                <c:pt idx="71">
                  <c:v>6.8034136222356656E-2</c:v>
                </c:pt>
                <c:pt idx="72">
                  <c:v>6.8034136222356656E-2</c:v>
                </c:pt>
                <c:pt idx="73">
                  <c:v>7.0539420802404051E-2</c:v>
                </c:pt>
                <c:pt idx="74">
                  <c:v>7.0539420802404051E-2</c:v>
                </c:pt>
                <c:pt idx="75">
                  <c:v>7.0539420802404051E-2</c:v>
                </c:pt>
                <c:pt idx="76">
                  <c:v>7.0539420802404051E-2</c:v>
                </c:pt>
                <c:pt idx="77">
                  <c:v>7.0539420802404051E-2</c:v>
                </c:pt>
                <c:pt idx="78">
                  <c:v>7.0539420802404051E-2</c:v>
                </c:pt>
                <c:pt idx="79">
                  <c:v>7.0539420802404051E-2</c:v>
                </c:pt>
                <c:pt idx="80">
                  <c:v>7.3078930581632506E-2</c:v>
                </c:pt>
                <c:pt idx="81">
                  <c:v>7.3078930581632506E-2</c:v>
                </c:pt>
                <c:pt idx="82">
                  <c:v>7.3078930581632506E-2</c:v>
                </c:pt>
                <c:pt idx="83">
                  <c:v>7.5625417036078613E-2</c:v>
                </c:pt>
                <c:pt idx="84">
                  <c:v>7.5625417036078613E-2</c:v>
                </c:pt>
                <c:pt idx="85">
                  <c:v>7.5625417036078613E-2</c:v>
                </c:pt>
                <c:pt idx="86">
                  <c:v>7.5625417036078613E-2</c:v>
                </c:pt>
                <c:pt idx="87">
                  <c:v>7.5625417036078613E-2</c:v>
                </c:pt>
                <c:pt idx="88">
                  <c:v>7.5625417036078613E-2</c:v>
                </c:pt>
                <c:pt idx="89">
                  <c:v>7.5625417036078613E-2</c:v>
                </c:pt>
                <c:pt idx="90">
                  <c:v>7.5625417036078613E-2</c:v>
                </c:pt>
                <c:pt idx="91">
                  <c:v>7.5625417036078613E-2</c:v>
                </c:pt>
                <c:pt idx="92">
                  <c:v>7.5625417036078613E-2</c:v>
                </c:pt>
                <c:pt idx="93">
                  <c:v>7.5625417036078613E-2</c:v>
                </c:pt>
                <c:pt idx="94">
                  <c:v>7.8236644671569988E-2</c:v>
                </c:pt>
                <c:pt idx="95">
                  <c:v>7.8236644671569988E-2</c:v>
                </c:pt>
                <c:pt idx="96">
                  <c:v>7.8236644671569988E-2</c:v>
                </c:pt>
                <c:pt idx="97">
                  <c:v>7.8236644671569988E-2</c:v>
                </c:pt>
                <c:pt idx="98">
                  <c:v>7.8236644671569988E-2</c:v>
                </c:pt>
                <c:pt idx="99">
                  <c:v>7.8236644671569988E-2</c:v>
                </c:pt>
                <c:pt idx="100">
                  <c:v>7.8236644671569988E-2</c:v>
                </c:pt>
                <c:pt idx="101">
                  <c:v>7.8236644671569988E-2</c:v>
                </c:pt>
                <c:pt idx="102">
                  <c:v>7.8236644671569988E-2</c:v>
                </c:pt>
                <c:pt idx="103">
                  <c:v>7.8236644671569988E-2</c:v>
                </c:pt>
                <c:pt idx="104">
                  <c:v>8.0908422513101597E-2</c:v>
                </c:pt>
                <c:pt idx="105">
                  <c:v>8.0908422513101597E-2</c:v>
                </c:pt>
                <c:pt idx="106">
                  <c:v>8.3580200354633316E-2</c:v>
                </c:pt>
                <c:pt idx="107">
                  <c:v>8.3580200354633316E-2</c:v>
                </c:pt>
                <c:pt idx="108">
                  <c:v>8.3580200354633316E-2</c:v>
                </c:pt>
                <c:pt idx="109">
                  <c:v>8.3580200354633316E-2</c:v>
                </c:pt>
                <c:pt idx="110">
                  <c:v>8.3580200354633316E-2</c:v>
                </c:pt>
                <c:pt idx="111">
                  <c:v>8.3580200354633316E-2</c:v>
                </c:pt>
                <c:pt idx="112">
                  <c:v>8.3580200354633316E-2</c:v>
                </c:pt>
                <c:pt idx="113">
                  <c:v>8.3580200354633316E-2</c:v>
                </c:pt>
                <c:pt idx="114">
                  <c:v>8.6299546941118077E-2</c:v>
                </c:pt>
                <c:pt idx="115">
                  <c:v>8.6299546941118077E-2</c:v>
                </c:pt>
                <c:pt idx="116">
                  <c:v>8.6299546941118077E-2</c:v>
                </c:pt>
                <c:pt idx="117">
                  <c:v>8.6299546941118077E-2</c:v>
                </c:pt>
                <c:pt idx="118">
                  <c:v>8.6299546941118077E-2</c:v>
                </c:pt>
                <c:pt idx="119">
                  <c:v>8.6299546941118077E-2</c:v>
                </c:pt>
                <c:pt idx="120">
                  <c:v>8.9051656739488227E-2</c:v>
                </c:pt>
                <c:pt idx="121">
                  <c:v>8.9051656739488227E-2</c:v>
                </c:pt>
                <c:pt idx="122">
                  <c:v>8.9051656739488227E-2</c:v>
                </c:pt>
                <c:pt idx="123">
                  <c:v>8.9051656739488227E-2</c:v>
                </c:pt>
                <c:pt idx="124">
                  <c:v>9.1820496688608255E-2</c:v>
                </c:pt>
                <c:pt idx="125">
                  <c:v>9.1820496688608255E-2</c:v>
                </c:pt>
                <c:pt idx="126">
                  <c:v>9.1820496688608255E-2</c:v>
                </c:pt>
                <c:pt idx="127">
                  <c:v>9.1820496688608255E-2</c:v>
                </c:pt>
                <c:pt idx="128">
                  <c:v>9.1820496688608255E-2</c:v>
                </c:pt>
                <c:pt idx="129">
                  <c:v>9.1820496688608255E-2</c:v>
                </c:pt>
                <c:pt idx="130">
                  <c:v>9.1820496688608255E-2</c:v>
                </c:pt>
                <c:pt idx="131">
                  <c:v>9.1820496688608255E-2</c:v>
                </c:pt>
                <c:pt idx="132">
                  <c:v>9.1820496688608255E-2</c:v>
                </c:pt>
                <c:pt idx="133">
                  <c:v>9.1820496688608255E-2</c:v>
                </c:pt>
                <c:pt idx="134">
                  <c:v>9.1820496688608255E-2</c:v>
                </c:pt>
                <c:pt idx="135">
                  <c:v>9.1820496688608255E-2</c:v>
                </c:pt>
                <c:pt idx="136">
                  <c:v>9.1820496688608255E-2</c:v>
                </c:pt>
                <c:pt idx="137">
                  <c:v>9.1820496688608255E-2</c:v>
                </c:pt>
                <c:pt idx="138">
                  <c:v>9.1820496688608255E-2</c:v>
                </c:pt>
                <c:pt idx="139">
                  <c:v>9.1820496688608255E-2</c:v>
                </c:pt>
                <c:pt idx="140">
                  <c:v>9.1820496688608255E-2</c:v>
                </c:pt>
                <c:pt idx="141">
                  <c:v>9.1820496688608255E-2</c:v>
                </c:pt>
                <c:pt idx="142">
                  <c:v>9.1820496688608255E-2</c:v>
                </c:pt>
                <c:pt idx="143">
                  <c:v>9.1820496688608255E-2</c:v>
                </c:pt>
                <c:pt idx="144">
                  <c:v>9.1820496688608255E-2</c:v>
                </c:pt>
                <c:pt idx="145">
                  <c:v>9.1820496688608255E-2</c:v>
                </c:pt>
                <c:pt idx="146">
                  <c:v>9.1820496688608255E-2</c:v>
                </c:pt>
                <c:pt idx="147">
                  <c:v>9.4778736113075301E-2</c:v>
                </c:pt>
                <c:pt idx="148">
                  <c:v>9.4778736113075301E-2</c:v>
                </c:pt>
                <c:pt idx="149">
                  <c:v>9.4778736113075301E-2</c:v>
                </c:pt>
                <c:pt idx="150">
                  <c:v>9.7746674683196311E-2</c:v>
                </c:pt>
                <c:pt idx="151">
                  <c:v>9.7746674683196311E-2</c:v>
                </c:pt>
                <c:pt idx="152">
                  <c:v>0.10071461325331732</c:v>
                </c:pt>
                <c:pt idx="153">
                  <c:v>0.10071461325331732</c:v>
                </c:pt>
                <c:pt idx="154">
                  <c:v>0.10071461325331732</c:v>
                </c:pt>
                <c:pt idx="155">
                  <c:v>0.10071461325331732</c:v>
                </c:pt>
                <c:pt idx="156">
                  <c:v>0.10071461325331732</c:v>
                </c:pt>
                <c:pt idx="157">
                  <c:v>0.10371223120913953</c:v>
                </c:pt>
                <c:pt idx="158">
                  <c:v>0.10670984916496185</c:v>
                </c:pt>
                <c:pt idx="159">
                  <c:v>0.10670984916496185</c:v>
                </c:pt>
                <c:pt idx="160">
                  <c:v>0.10970746712078416</c:v>
                </c:pt>
                <c:pt idx="161">
                  <c:v>0.10970746712078416</c:v>
                </c:pt>
                <c:pt idx="162">
                  <c:v>0.10970746712078416</c:v>
                </c:pt>
                <c:pt idx="163">
                  <c:v>0.10970746712078416</c:v>
                </c:pt>
                <c:pt idx="164">
                  <c:v>0.11272540791020513</c:v>
                </c:pt>
                <c:pt idx="165">
                  <c:v>0.11272540791020513</c:v>
                </c:pt>
                <c:pt idx="166">
                  <c:v>0.11272540791020513</c:v>
                </c:pt>
                <c:pt idx="167">
                  <c:v>0.11272540791020513</c:v>
                </c:pt>
                <c:pt idx="168">
                  <c:v>0.11272540791020513</c:v>
                </c:pt>
                <c:pt idx="169">
                  <c:v>0.11576401952695103</c:v>
                </c:pt>
                <c:pt idx="170">
                  <c:v>0.11576401952695103</c:v>
                </c:pt>
                <c:pt idx="171">
                  <c:v>0.11880263114369694</c:v>
                </c:pt>
                <c:pt idx="172">
                  <c:v>0.11880263114369694</c:v>
                </c:pt>
                <c:pt idx="173">
                  <c:v>0.11880263114369694</c:v>
                </c:pt>
                <c:pt idx="174">
                  <c:v>0.1218517569874904</c:v>
                </c:pt>
                <c:pt idx="175">
                  <c:v>0.12490088283128387</c:v>
                </c:pt>
                <c:pt idx="176">
                  <c:v>0.12490088283128387</c:v>
                </c:pt>
                <c:pt idx="177">
                  <c:v>0.12490088283128387</c:v>
                </c:pt>
                <c:pt idx="178">
                  <c:v>0.12490088283128387</c:v>
                </c:pt>
                <c:pt idx="179">
                  <c:v>0.12796066995425148</c:v>
                </c:pt>
                <c:pt idx="180">
                  <c:v>0.12796066995425148</c:v>
                </c:pt>
                <c:pt idx="181">
                  <c:v>0.13103123097553937</c:v>
                </c:pt>
                <c:pt idx="182">
                  <c:v>0.13103123097553937</c:v>
                </c:pt>
                <c:pt idx="183">
                  <c:v>0.13103123097553937</c:v>
                </c:pt>
                <c:pt idx="184">
                  <c:v>0.13103123097553937</c:v>
                </c:pt>
                <c:pt idx="185">
                  <c:v>0.13103123097553937</c:v>
                </c:pt>
                <c:pt idx="186">
                  <c:v>0.13103123097553937</c:v>
                </c:pt>
                <c:pt idx="187">
                  <c:v>0.13103123097553937</c:v>
                </c:pt>
                <c:pt idx="188">
                  <c:v>0.13414581437706075</c:v>
                </c:pt>
                <c:pt idx="189">
                  <c:v>0.13414581437706075</c:v>
                </c:pt>
                <c:pt idx="190">
                  <c:v>0.13726039777858212</c:v>
                </c:pt>
                <c:pt idx="191">
                  <c:v>0.13726039777858212</c:v>
                </c:pt>
                <c:pt idx="192">
                  <c:v>0.13726039777858212</c:v>
                </c:pt>
                <c:pt idx="193">
                  <c:v>0.13726039777858212</c:v>
                </c:pt>
                <c:pt idx="194">
                  <c:v>0.13726039777858212</c:v>
                </c:pt>
                <c:pt idx="195">
                  <c:v>0.13726039777858212</c:v>
                </c:pt>
                <c:pt idx="196">
                  <c:v>0.14042061610173751</c:v>
                </c:pt>
                <c:pt idx="197">
                  <c:v>0.14042061610173751</c:v>
                </c:pt>
                <c:pt idx="198">
                  <c:v>0.14042061610173751</c:v>
                </c:pt>
                <c:pt idx="199">
                  <c:v>0.14042061610173751</c:v>
                </c:pt>
                <c:pt idx="200">
                  <c:v>0.14360424344950884</c:v>
                </c:pt>
                <c:pt idx="201">
                  <c:v>0.14360424344950884</c:v>
                </c:pt>
                <c:pt idx="202">
                  <c:v>0.14678787079728017</c:v>
                </c:pt>
                <c:pt idx="203">
                  <c:v>0.14678787079728017</c:v>
                </c:pt>
                <c:pt idx="204">
                  <c:v>0.14997149814505151</c:v>
                </c:pt>
                <c:pt idx="205">
                  <c:v>0.14997149814505151</c:v>
                </c:pt>
                <c:pt idx="206">
                  <c:v>0.15315512549282284</c:v>
                </c:pt>
                <c:pt idx="207">
                  <c:v>0.15315512549282284</c:v>
                </c:pt>
                <c:pt idx="208">
                  <c:v>0.15315512549282284</c:v>
                </c:pt>
                <c:pt idx="209">
                  <c:v>0.15315512549282284</c:v>
                </c:pt>
                <c:pt idx="210">
                  <c:v>0.15636287122959247</c:v>
                </c:pt>
                <c:pt idx="211">
                  <c:v>0.15636287122959247</c:v>
                </c:pt>
                <c:pt idx="212">
                  <c:v>0.1595706169663621</c:v>
                </c:pt>
                <c:pt idx="213">
                  <c:v>0.1595706169663621</c:v>
                </c:pt>
                <c:pt idx="214">
                  <c:v>0.1595706169663621</c:v>
                </c:pt>
                <c:pt idx="215">
                  <c:v>0.1595706169663621</c:v>
                </c:pt>
                <c:pt idx="216">
                  <c:v>0.16280303767033766</c:v>
                </c:pt>
                <c:pt idx="217">
                  <c:v>0.16280303767033766</c:v>
                </c:pt>
                <c:pt idx="218">
                  <c:v>0.16280303767033766</c:v>
                </c:pt>
                <c:pt idx="219">
                  <c:v>0.16280303767033766</c:v>
                </c:pt>
                <c:pt idx="220">
                  <c:v>0.16280303767033766</c:v>
                </c:pt>
                <c:pt idx="221">
                  <c:v>0.16280303767033766</c:v>
                </c:pt>
                <c:pt idx="222">
                  <c:v>0.16280303767033766</c:v>
                </c:pt>
                <c:pt idx="223">
                  <c:v>0.16280303767033766</c:v>
                </c:pt>
                <c:pt idx="224">
                  <c:v>0.16280303767033766</c:v>
                </c:pt>
                <c:pt idx="225">
                  <c:v>0.16280303767033766</c:v>
                </c:pt>
                <c:pt idx="226">
                  <c:v>0.16613848373539608</c:v>
                </c:pt>
                <c:pt idx="227">
                  <c:v>0.16613848373539608</c:v>
                </c:pt>
                <c:pt idx="228">
                  <c:v>0.1694739298004545</c:v>
                </c:pt>
                <c:pt idx="229">
                  <c:v>0.1694739298004545</c:v>
                </c:pt>
                <c:pt idx="230">
                  <c:v>0.1694739298004545</c:v>
                </c:pt>
                <c:pt idx="231">
                  <c:v>0.1694739298004545</c:v>
                </c:pt>
                <c:pt idx="232">
                  <c:v>0.1694739298004545</c:v>
                </c:pt>
                <c:pt idx="233">
                  <c:v>0.1694739298004545</c:v>
                </c:pt>
                <c:pt idx="234">
                  <c:v>0.1694739298004545</c:v>
                </c:pt>
                <c:pt idx="235">
                  <c:v>0.17286383212779965</c:v>
                </c:pt>
                <c:pt idx="236">
                  <c:v>0.17286383212779965</c:v>
                </c:pt>
                <c:pt idx="237">
                  <c:v>0.17286383212779965</c:v>
                </c:pt>
                <c:pt idx="238">
                  <c:v>0.17286383212779965</c:v>
                </c:pt>
                <c:pt idx="239">
                  <c:v>0.17286383212779965</c:v>
                </c:pt>
                <c:pt idx="240">
                  <c:v>0.17286383212779965</c:v>
                </c:pt>
                <c:pt idx="241">
                  <c:v>0.17286383212779965</c:v>
                </c:pt>
                <c:pt idx="242">
                  <c:v>0.17621256155238341</c:v>
                </c:pt>
                <c:pt idx="243">
                  <c:v>0.17632465291387578</c:v>
                </c:pt>
                <c:pt idx="244">
                  <c:v>0.179659370918273</c:v>
                </c:pt>
                <c:pt idx="245">
                  <c:v>0.1797854736999519</c:v>
                </c:pt>
                <c:pt idx="246">
                  <c:v>0.1797854736999519</c:v>
                </c:pt>
                <c:pt idx="247">
                  <c:v>0.1797854736999519</c:v>
                </c:pt>
                <c:pt idx="248">
                  <c:v>0.18310618028416259</c:v>
                </c:pt>
                <c:pt idx="249">
                  <c:v>0.18327574827995208</c:v>
                </c:pt>
                <c:pt idx="250">
                  <c:v>0.18327574827995208</c:v>
                </c:pt>
                <c:pt idx="251">
                  <c:v>0.18658232419784704</c:v>
                </c:pt>
                <c:pt idx="252">
                  <c:v>0.18678100257917973</c:v>
                </c:pt>
                <c:pt idx="253">
                  <c:v>0.18678100257917973</c:v>
                </c:pt>
                <c:pt idx="254">
                  <c:v>0.19007338718412237</c:v>
                </c:pt>
                <c:pt idx="255">
                  <c:v>0.19030143113944298</c:v>
                </c:pt>
                <c:pt idx="256">
                  <c:v>0.19030143113944298</c:v>
                </c:pt>
                <c:pt idx="257">
                  <c:v>0.19030143113944298</c:v>
                </c:pt>
                <c:pt idx="258">
                  <c:v>0.19030143113944298</c:v>
                </c:pt>
                <c:pt idx="259">
                  <c:v>0.19030143113944298</c:v>
                </c:pt>
                <c:pt idx="260">
                  <c:v>0.19357956299717805</c:v>
                </c:pt>
                <c:pt idx="261">
                  <c:v>0.19388416816979948</c:v>
                </c:pt>
                <c:pt idx="262">
                  <c:v>0.19388416816979948</c:v>
                </c:pt>
                <c:pt idx="263">
                  <c:v>0.19388416816979948</c:v>
                </c:pt>
                <c:pt idx="264">
                  <c:v>0.19714779501931445</c:v>
                </c:pt>
                <c:pt idx="265">
                  <c:v>0.19749903737083174</c:v>
                </c:pt>
                <c:pt idx="266">
                  <c:v>0.19749903737083174</c:v>
                </c:pt>
                <c:pt idx="267">
                  <c:v>0.19749903737083174</c:v>
                </c:pt>
                <c:pt idx="268">
                  <c:v>0.19749903737083174</c:v>
                </c:pt>
                <c:pt idx="269">
                  <c:v>0.19749903737083174</c:v>
                </c:pt>
                <c:pt idx="270">
                  <c:v>0.20074802912236689</c:v>
                </c:pt>
                <c:pt idx="271">
                  <c:v>0.20116342532804266</c:v>
                </c:pt>
                <c:pt idx="272">
                  <c:v>0.20116342532804266</c:v>
                </c:pt>
                <c:pt idx="273">
                  <c:v>0.20116342532804266</c:v>
                </c:pt>
                <c:pt idx="274">
                  <c:v>0.20116342532804266</c:v>
                </c:pt>
                <c:pt idx="275">
                  <c:v>0.20116342532804266</c:v>
                </c:pt>
                <c:pt idx="276">
                  <c:v>0.20116342532804266</c:v>
                </c:pt>
                <c:pt idx="277">
                  <c:v>0.20116342532804266</c:v>
                </c:pt>
                <c:pt idx="278">
                  <c:v>0.20116342532804266</c:v>
                </c:pt>
                <c:pt idx="279">
                  <c:v>0.20116342532804266</c:v>
                </c:pt>
                <c:pt idx="280">
                  <c:v>0.20116342532804266</c:v>
                </c:pt>
                <c:pt idx="281">
                  <c:v>0.20116342532804266</c:v>
                </c:pt>
                <c:pt idx="282">
                  <c:v>0.20439758150080356</c:v>
                </c:pt>
                <c:pt idx="283">
                  <c:v>0.20496740901695676</c:v>
                </c:pt>
                <c:pt idx="284">
                  <c:v>0.20496740901695676</c:v>
                </c:pt>
                <c:pt idx="285">
                  <c:v>0.20496740901695676</c:v>
                </c:pt>
                <c:pt idx="286">
                  <c:v>0.20496740901695676</c:v>
                </c:pt>
                <c:pt idx="287">
                  <c:v>0.20496740901695676</c:v>
                </c:pt>
                <c:pt idx="288">
                  <c:v>0.20496740901695676</c:v>
                </c:pt>
                <c:pt idx="289">
                  <c:v>0.20496740901695676</c:v>
                </c:pt>
                <c:pt idx="290">
                  <c:v>0.20496740901695676</c:v>
                </c:pt>
                <c:pt idx="291">
                  <c:v>0.20496740901695676</c:v>
                </c:pt>
                <c:pt idx="292">
                  <c:v>0.20496740901695676</c:v>
                </c:pt>
                <c:pt idx="293">
                  <c:v>0.20496740901695676</c:v>
                </c:pt>
                <c:pt idx="294">
                  <c:v>0.20496740901695676</c:v>
                </c:pt>
                <c:pt idx="295">
                  <c:v>0.20496740901695676</c:v>
                </c:pt>
                <c:pt idx="296">
                  <c:v>0.20496740901695676</c:v>
                </c:pt>
                <c:pt idx="297">
                  <c:v>0.20496740901695676</c:v>
                </c:pt>
                <c:pt idx="298">
                  <c:v>0.20898272513303273</c:v>
                </c:pt>
                <c:pt idx="299">
                  <c:v>0.20898272513303273</c:v>
                </c:pt>
                <c:pt idx="300">
                  <c:v>0.20898272513303273</c:v>
                </c:pt>
                <c:pt idx="301">
                  <c:v>0.20898272513303273</c:v>
                </c:pt>
                <c:pt idx="302">
                  <c:v>0.20898272513303273</c:v>
                </c:pt>
                <c:pt idx="303">
                  <c:v>0.20898272513303273</c:v>
                </c:pt>
                <c:pt idx="304">
                  <c:v>0.21303922397850439</c:v>
                </c:pt>
                <c:pt idx="305">
                  <c:v>0.21303922397850439</c:v>
                </c:pt>
                <c:pt idx="306">
                  <c:v>0.21303922397850439</c:v>
                </c:pt>
                <c:pt idx="307">
                  <c:v>0.21303922397850439</c:v>
                </c:pt>
                <c:pt idx="308">
                  <c:v>0.21303922397850439</c:v>
                </c:pt>
                <c:pt idx="309">
                  <c:v>0.21303922397850439</c:v>
                </c:pt>
                <c:pt idx="310">
                  <c:v>0.21303922397850439</c:v>
                </c:pt>
                <c:pt idx="311">
                  <c:v>0.2171594374655279</c:v>
                </c:pt>
                <c:pt idx="312">
                  <c:v>0.2171594374655279</c:v>
                </c:pt>
                <c:pt idx="313">
                  <c:v>0.2171594374655279</c:v>
                </c:pt>
                <c:pt idx="314">
                  <c:v>0.2171594374655279</c:v>
                </c:pt>
                <c:pt idx="315">
                  <c:v>0.22127965095255142</c:v>
                </c:pt>
                <c:pt idx="316">
                  <c:v>0.22127965095255142</c:v>
                </c:pt>
                <c:pt idx="317">
                  <c:v>0.22127965095255142</c:v>
                </c:pt>
                <c:pt idx="318">
                  <c:v>0.22127965095255142</c:v>
                </c:pt>
                <c:pt idx="319">
                  <c:v>0.22127965095255142</c:v>
                </c:pt>
                <c:pt idx="320">
                  <c:v>0.22127965095255142</c:v>
                </c:pt>
                <c:pt idx="321">
                  <c:v>0.22127965095255142</c:v>
                </c:pt>
                <c:pt idx="322">
                  <c:v>0.22127965095255142</c:v>
                </c:pt>
                <c:pt idx="323">
                  <c:v>0.22127965095255142</c:v>
                </c:pt>
                <c:pt idx="324">
                  <c:v>0.22127965095255142</c:v>
                </c:pt>
                <c:pt idx="325">
                  <c:v>0.22127965095255142</c:v>
                </c:pt>
                <c:pt idx="326">
                  <c:v>0.22443236491630614</c:v>
                </c:pt>
                <c:pt idx="327">
                  <c:v>0.22443236491630614</c:v>
                </c:pt>
                <c:pt idx="328">
                  <c:v>0.22443236491630614</c:v>
                </c:pt>
                <c:pt idx="329">
                  <c:v>0.22443236491630614</c:v>
                </c:pt>
                <c:pt idx="330">
                  <c:v>0.22443236491630614</c:v>
                </c:pt>
                <c:pt idx="331">
                  <c:v>0.22443236491630614</c:v>
                </c:pt>
                <c:pt idx="332">
                  <c:v>0.22443236491630614</c:v>
                </c:pt>
                <c:pt idx="333">
                  <c:v>0.22443236491630614</c:v>
                </c:pt>
                <c:pt idx="334">
                  <c:v>0.22443236491630614</c:v>
                </c:pt>
                <c:pt idx="335">
                  <c:v>0.22443236491630614</c:v>
                </c:pt>
                <c:pt idx="336">
                  <c:v>0.22443236491630614</c:v>
                </c:pt>
                <c:pt idx="337">
                  <c:v>0.22888965017540785</c:v>
                </c:pt>
                <c:pt idx="338">
                  <c:v>0.22888965017540785</c:v>
                </c:pt>
                <c:pt idx="339">
                  <c:v>0.22888965017540785</c:v>
                </c:pt>
                <c:pt idx="340">
                  <c:v>0.22888965017540785</c:v>
                </c:pt>
                <c:pt idx="341">
                  <c:v>0.23334693543450957</c:v>
                </c:pt>
                <c:pt idx="342">
                  <c:v>0.23334693543450957</c:v>
                </c:pt>
                <c:pt idx="343">
                  <c:v>0.23334693543450957</c:v>
                </c:pt>
                <c:pt idx="344">
                  <c:v>0.23334693543450957</c:v>
                </c:pt>
                <c:pt idx="345">
                  <c:v>0.23780422069361129</c:v>
                </c:pt>
                <c:pt idx="346">
                  <c:v>0.23780422069361129</c:v>
                </c:pt>
                <c:pt idx="347">
                  <c:v>0.23780422069361129</c:v>
                </c:pt>
                <c:pt idx="348">
                  <c:v>0.23780422069361129</c:v>
                </c:pt>
                <c:pt idx="349">
                  <c:v>0.23780422069361129</c:v>
                </c:pt>
                <c:pt idx="350">
                  <c:v>0.23780422069361129</c:v>
                </c:pt>
                <c:pt idx="351">
                  <c:v>0.23780422069361129</c:v>
                </c:pt>
                <c:pt idx="352">
                  <c:v>0.23780422069361129</c:v>
                </c:pt>
                <c:pt idx="353">
                  <c:v>0.24236826727628435</c:v>
                </c:pt>
                <c:pt idx="354">
                  <c:v>0.24236826727628435</c:v>
                </c:pt>
                <c:pt idx="355">
                  <c:v>0.24236826727628435</c:v>
                </c:pt>
                <c:pt idx="356">
                  <c:v>0.24236826727628435</c:v>
                </c:pt>
                <c:pt idx="357">
                  <c:v>0.24236826727628435</c:v>
                </c:pt>
                <c:pt idx="358">
                  <c:v>0.24236826727628435</c:v>
                </c:pt>
                <c:pt idx="359">
                  <c:v>0.24236826727628435</c:v>
                </c:pt>
                <c:pt idx="360">
                  <c:v>0.24701631471630714</c:v>
                </c:pt>
                <c:pt idx="361">
                  <c:v>0.24701631471630714</c:v>
                </c:pt>
                <c:pt idx="362">
                  <c:v>0.24701631471630714</c:v>
                </c:pt>
                <c:pt idx="363">
                  <c:v>0.24701631471630714</c:v>
                </c:pt>
                <c:pt idx="364">
                  <c:v>0.24701631471630714</c:v>
                </c:pt>
                <c:pt idx="365">
                  <c:v>0.24701631471630714</c:v>
                </c:pt>
                <c:pt idx="366">
                  <c:v>0.25172246274933019</c:v>
                </c:pt>
                <c:pt idx="367">
                  <c:v>0.25172246274933019</c:v>
                </c:pt>
                <c:pt idx="368">
                  <c:v>0.25172246274933019</c:v>
                </c:pt>
                <c:pt idx="369">
                  <c:v>0.25172246274933019</c:v>
                </c:pt>
                <c:pt idx="370">
                  <c:v>0.25172246274933019</c:v>
                </c:pt>
                <c:pt idx="371">
                  <c:v>0.25172246274933019</c:v>
                </c:pt>
                <c:pt idx="372">
                  <c:v>0.25172246274933019</c:v>
                </c:pt>
                <c:pt idx="373">
                  <c:v>0.25172246274933019</c:v>
                </c:pt>
                <c:pt idx="374">
                  <c:v>0.25172246274933019</c:v>
                </c:pt>
                <c:pt idx="375">
                  <c:v>0.25172246274933019</c:v>
                </c:pt>
                <c:pt idx="376">
                  <c:v>0.25661316560717773</c:v>
                </c:pt>
                <c:pt idx="377">
                  <c:v>0.25661316560717773</c:v>
                </c:pt>
                <c:pt idx="378">
                  <c:v>0.25661316560717773</c:v>
                </c:pt>
                <c:pt idx="379">
                  <c:v>0.25661316560717773</c:v>
                </c:pt>
                <c:pt idx="380">
                  <c:v>0.25661316560717773</c:v>
                </c:pt>
                <c:pt idx="381">
                  <c:v>0.25661316560717773</c:v>
                </c:pt>
                <c:pt idx="382">
                  <c:v>0.25661316560717773</c:v>
                </c:pt>
                <c:pt idx="383">
                  <c:v>0.25661316560717773</c:v>
                </c:pt>
                <c:pt idx="384">
                  <c:v>0.26163604962334552</c:v>
                </c:pt>
                <c:pt idx="385">
                  <c:v>0.26163604962334552</c:v>
                </c:pt>
                <c:pt idx="386">
                  <c:v>0.26163604962334552</c:v>
                </c:pt>
                <c:pt idx="387">
                  <c:v>0.26163604962334552</c:v>
                </c:pt>
                <c:pt idx="388">
                  <c:v>0.26163604962334552</c:v>
                </c:pt>
                <c:pt idx="389">
                  <c:v>0.26163604962334552</c:v>
                </c:pt>
                <c:pt idx="390">
                  <c:v>0.26672821479835696</c:v>
                </c:pt>
                <c:pt idx="391">
                  <c:v>0.26672821479835696</c:v>
                </c:pt>
                <c:pt idx="392">
                  <c:v>0.26672821479835696</c:v>
                </c:pt>
                <c:pt idx="393">
                  <c:v>0.26672821479835696</c:v>
                </c:pt>
                <c:pt idx="394">
                  <c:v>0.26672821479835696</c:v>
                </c:pt>
                <c:pt idx="395">
                  <c:v>0.26672821479835696</c:v>
                </c:pt>
                <c:pt idx="396">
                  <c:v>0.26672821479835696</c:v>
                </c:pt>
                <c:pt idx="397">
                  <c:v>0.26672821479835696</c:v>
                </c:pt>
                <c:pt idx="398">
                  <c:v>0.26672821479835696</c:v>
                </c:pt>
                <c:pt idx="399">
                  <c:v>0.26672821479835696</c:v>
                </c:pt>
                <c:pt idx="400">
                  <c:v>0.26672821479835696</c:v>
                </c:pt>
                <c:pt idx="401">
                  <c:v>0.26672821479835696</c:v>
                </c:pt>
                <c:pt idx="402">
                  <c:v>0.26672821479835696</c:v>
                </c:pt>
                <c:pt idx="403">
                  <c:v>0.26672821479835696</c:v>
                </c:pt>
                <c:pt idx="404">
                  <c:v>0.26672821479835696</c:v>
                </c:pt>
                <c:pt idx="405">
                  <c:v>0.27224153649160243</c:v>
                </c:pt>
                <c:pt idx="406">
                  <c:v>0.27224153649160243</c:v>
                </c:pt>
                <c:pt idx="407">
                  <c:v>0.27224153649160243</c:v>
                </c:pt>
                <c:pt idx="408">
                  <c:v>0.27224153649160243</c:v>
                </c:pt>
                <c:pt idx="409">
                  <c:v>0.27224153649160243</c:v>
                </c:pt>
                <c:pt idx="410">
                  <c:v>0.27779694460998716</c:v>
                </c:pt>
                <c:pt idx="411">
                  <c:v>0.27779694460998716</c:v>
                </c:pt>
                <c:pt idx="412">
                  <c:v>0.27779694460998716</c:v>
                </c:pt>
                <c:pt idx="413">
                  <c:v>0.27779694460998716</c:v>
                </c:pt>
                <c:pt idx="414">
                  <c:v>0.28335235272837189</c:v>
                </c:pt>
                <c:pt idx="415">
                  <c:v>0.28335235272837189</c:v>
                </c:pt>
                <c:pt idx="416">
                  <c:v>0.28335235272837189</c:v>
                </c:pt>
                <c:pt idx="417">
                  <c:v>0.28335235272837189</c:v>
                </c:pt>
                <c:pt idx="418">
                  <c:v>0.28335235272837189</c:v>
                </c:pt>
                <c:pt idx="419">
                  <c:v>0.28335235272837189</c:v>
                </c:pt>
                <c:pt idx="420">
                  <c:v>0.28335235272837189</c:v>
                </c:pt>
                <c:pt idx="421">
                  <c:v>0.28335235272837189</c:v>
                </c:pt>
                <c:pt idx="422">
                  <c:v>0.28731173199506577</c:v>
                </c:pt>
                <c:pt idx="423">
                  <c:v>0.28731173199506577</c:v>
                </c:pt>
                <c:pt idx="424">
                  <c:v>0.28731173199506577</c:v>
                </c:pt>
                <c:pt idx="425">
                  <c:v>0.28731173199506577</c:v>
                </c:pt>
                <c:pt idx="426">
                  <c:v>0.28731173199506577</c:v>
                </c:pt>
                <c:pt idx="427">
                  <c:v>0.28731173199506577</c:v>
                </c:pt>
                <c:pt idx="428">
                  <c:v>0.28731173199506577</c:v>
                </c:pt>
                <c:pt idx="429">
                  <c:v>0.28731173199506577</c:v>
                </c:pt>
                <c:pt idx="430">
                  <c:v>0.29325080089510691</c:v>
                </c:pt>
                <c:pt idx="431">
                  <c:v>0.29325080089510691</c:v>
                </c:pt>
                <c:pt idx="432">
                  <c:v>0.29325080089510691</c:v>
                </c:pt>
                <c:pt idx="433">
                  <c:v>0.29325080089510691</c:v>
                </c:pt>
                <c:pt idx="434">
                  <c:v>0.29325080089510691</c:v>
                </c:pt>
                <c:pt idx="435">
                  <c:v>0.29325080089510691</c:v>
                </c:pt>
                <c:pt idx="436">
                  <c:v>0.29325080089510691</c:v>
                </c:pt>
                <c:pt idx="437">
                  <c:v>0.29934346640463183</c:v>
                </c:pt>
                <c:pt idx="438">
                  <c:v>0.29934346640463183</c:v>
                </c:pt>
                <c:pt idx="439">
                  <c:v>0.29934346640463183</c:v>
                </c:pt>
                <c:pt idx="440">
                  <c:v>0.29934346640463183</c:v>
                </c:pt>
                <c:pt idx="441">
                  <c:v>0.29934346640463183</c:v>
                </c:pt>
                <c:pt idx="442">
                  <c:v>0.29934346640463183</c:v>
                </c:pt>
                <c:pt idx="443">
                  <c:v>0.30554396670193595</c:v>
                </c:pt>
                <c:pt idx="444">
                  <c:v>0.30554396670193595</c:v>
                </c:pt>
                <c:pt idx="445">
                  <c:v>0.30554396670193595</c:v>
                </c:pt>
                <c:pt idx="446">
                  <c:v>0.30554396670193595</c:v>
                </c:pt>
                <c:pt idx="447">
                  <c:v>0.30554396670193595</c:v>
                </c:pt>
                <c:pt idx="448">
                  <c:v>0.30554396670193595</c:v>
                </c:pt>
                <c:pt idx="449">
                  <c:v>0.30554396670193595</c:v>
                </c:pt>
                <c:pt idx="450">
                  <c:v>0.30554396670193595</c:v>
                </c:pt>
                <c:pt idx="451">
                  <c:v>0.31197411515839957</c:v>
                </c:pt>
                <c:pt idx="452">
                  <c:v>0.31197411515839957</c:v>
                </c:pt>
                <c:pt idx="453">
                  <c:v>0.31197411515839957</c:v>
                </c:pt>
                <c:pt idx="454">
                  <c:v>0.31197411515839957</c:v>
                </c:pt>
                <c:pt idx="455">
                  <c:v>0.31840426361486307</c:v>
                </c:pt>
                <c:pt idx="456">
                  <c:v>0.31840426361486307</c:v>
                </c:pt>
                <c:pt idx="457">
                  <c:v>0.31840426361486307</c:v>
                </c:pt>
                <c:pt idx="458">
                  <c:v>0.31840426361486307</c:v>
                </c:pt>
                <c:pt idx="459">
                  <c:v>0.31840426361486307</c:v>
                </c:pt>
                <c:pt idx="460">
                  <c:v>0.31840426361486307</c:v>
                </c:pt>
                <c:pt idx="461">
                  <c:v>0.31840426361486307</c:v>
                </c:pt>
                <c:pt idx="462">
                  <c:v>0.31840426361486307</c:v>
                </c:pt>
                <c:pt idx="463">
                  <c:v>0.3250216979486994</c:v>
                </c:pt>
                <c:pt idx="464">
                  <c:v>0.3250216979486994</c:v>
                </c:pt>
                <c:pt idx="465">
                  <c:v>0.3250216979486994</c:v>
                </c:pt>
                <c:pt idx="466">
                  <c:v>0.33163913228253561</c:v>
                </c:pt>
                <c:pt idx="467">
                  <c:v>0.33163913228253561</c:v>
                </c:pt>
                <c:pt idx="468">
                  <c:v>0.33163913228253561</c:v>
                </c:pt>
                <c:pt idx="469">
                  <c:v>0.33163913228253561</c:v>
                </c:pt>
                <c:pt idx="470">
                  <c:v>0.33163913228253561</c:v>
                </c:pt>
                <c:pt idx="471">
                  <c:v>0.33163913228253561</c:v>
                </c:pt>
                <c:pt idx="472">
                  <c:v>0.33163913228253561</c:v>
                </c:pt>
                <c:pt idx="473">
                  <c:v>0.33845914113679543</c:v>
                </c:pt>
                <c:pt idx="474">
                  <c:v>0.33845914113679543</c:v>
                </c:pt>
                <c:pt idx="475">
                  <c:v>0.33845914113679543</c:v>
                </c:pt>
                <c:pt idx="476">
                  <c:v>0.33845914113679543</c:v>
                </c:pt>
                <c:pt idx="477">
                  <c:v>0.33845914113679543</c:v>
                </c:pt>
                <c:pt idx="478">
                  <c:v>0.33845914113679543</c:v>
                </c:pt>
                <c:pt idx="479">
                  <c:v>0.33845914113679543</c:v>
                </c:pt>
                <c:pt idx="480">
                  <c:v>0.33845914113679543</c:v>
                </c:pt>
                <c:pt idx="481">
                  <c:v>0.33845914113679543</c:v>
                </c:pt>
                <c:pt idx="482">
                  <c:v>0.33845914113679543</c:v>
                </c:pt>
                <c:pt idx="483">
                  <c:v>0.33845914113679543</c:v>
                </c:pt>
                <c:pt idx="484">
                  <c:v>0.33845914113679543</c:v>
                </c:pt>
                <c:pt idx="485">
                  <c:v>0.33845914113679543</c:v>
                </c:pt>
                <c:pt idx="486">
                  <c:v>0.33845914113679543</c:v>
                </c:pt>
                <c:pt idx="487">
                  <c:v>0.33845914113679543</c:v>
                </c:pt>
                <c:pt idx="488">
                  <c:v>0.33845914113679543</c:v>
                </c:pt>
                <c:pt idx="489">
                  <c:v>0.33845914113679543</c:v>
                </c:pt>
                <c:pt idx="490">
                  <c:v>0.34633462755183353</c:v>
                </c:pt>
                <c:pt idx="491">
                  <c:v>0.34633462755183353</c:v>
                </c:pt>
                <c:pt idx="492">
                  <c:v>0.34633462755183353</c:v>
                </c:pt>
                <c:pt idx="493">
                  <c:v>0.34633462755183353</c:v>
                </c:pt>
                <c:pt idx="494">
                  <c:v>0.34633462755183353</c:v>
                </c:pt>
                <c:pt idx="495">
                  <c:v>0.34633462755183353</c:v>
                </c:pt>
                <c:pt idx="496">
                  <c:v>0.34633462755183353</c:v>
                </c:pt>
                <c:pt idx="497">
                  <c:v>0.34633462755183353</c:v>
                </c:pt>
                <c:pt idx="498">
                  <c:v>0.34633462755183353</c:v>
                </c:pt>
                <c:pt idx="499">
                  <c:v>0.34633462755183353</c:v>
                </c:pt>
                <c:pt idx="500">
                  <c:v>0.34633462755183353</c:v>
                </c:pt>
                <c:pt idx="501">
                  <c:v>0.34633462755183353</c:v>
                </c:pt>
                <c:pt idx="502">
                  <c:v>0.34633462755183353</c:v>
                </c:pt>
                <c:pt idx="503">
                  <c:v>0.34633462755183353</c:v>
                </c:pt>
                <c:pt idx="504">
                  <c:v>0.34633462755183353</c:v>
                </c:pt>
                <c:pt idx="505">
                  <c:v>0.34633462755183353</c:v>
                </c:pt>
                <c:pt idx="506">
                  <c:v>0.34633462755183353</c:v>
                </c:pt>
                <c:pt idx="507">
                  <c:v>0.34633462755183353</c:v>
                </c:pt>
                <c:pt idx="508">
                  <c:v>0.34633462755183353</c:v>
                </c:pt>
                <c:pt idx="509">
                  <c:v>0.34633462755183353</c:v>
                </c:pt>
                <c:pt idx="510">
                  <c:v>0.34633462755183353</c:v>
                </c:pt>
                <c:pt idx="511">
                  <c:v>0.34633462755183353</c:v>
                </c:pt>
                <c:pt idx="512">
                  <c:v>0.34633462755183353</c:v>
                </c:pt>
                <c:pt idx="513">
                  <c:v>0.34633462755183353</c:v>
                </c:pt>
                <c:pt idx="514">
                  <c:v>0.34633462755183353</c:v>
                </c:pt>
                <c:pt idx="515">
                  <c:v>0.35687761743002977</c:v>
                </c:pt>
                <c:pt idx="516">
                  <c:v>0.35687761743002977</c:v>
                </c:pt>
                <c:pt idx="517">
                  <c:v>0.35687761743002977</c:v>
                </c:pt>
                <c:pt idx="518">
                  <c:v>0.35687761743002977</c:v>
                </c:pt>
                <c:pt idx="519">
                  <c:v>0.35687761743002977</c:v>
                </c:pt>
                <c:pt idx="520">
                  <c:v>0.35687761743002977</c:v>
                </c:pt>
                <c:pt idx="521">
                  <c:v>0.35687761743002977</c:v>
                </c:pt>
                <c:pt idx="522">
                  <c:v>0.35687761743002977</c:v>
                </c:pt>
                <c:pt idx="523">
                  <c:v>0.35687761743002977</c:v>
                </c:pt>
                <c:pt idx="524">
                  <c:v>0.35687761743002977</c:v>
                </c:pt>
                <c:pt idx="525">
                  <c:v>0.35687761743002977</c:v>
                </c:pt>
                <c:pt idx="526">
                  <c:v>0.35687761743002977</c:v>
                </c:pt>
                <c:pt idx="527">
                  <c:v>0.35687761743002977</c:v>
                </c:pt>
                <c:pt idx="528">
                  <c:v>0.35687761743002977</c:v>
                </c:pt>
                <c:pt idx="529">
                  <c:v>0.35687761743002977</c:v>
                </c:pt>
                <c:pt idx="530">
                  <c:v>0.35687761743002977</c:v>
                </c:pt>
                <c:pt idx="531">
                  <c:v>0.35687761743002977</c:v>
                </c:pt>
                <c:pt idx="532">
                  <c:v>0.35687761743002977</c:v>
                </c:pt>
                <c:pt idx="533">
                  <c:v>0.35687761743002977</c:v>
                </c:pt>
                <c:pt idx="534">
                  <c:v>0.35687761743002977</c:v>
                </c:pt>
                <c:pt idx="535">
                  <c:v>0.35687761743002977</c:v>
                </c:pt>
                <c:pt idx="536">
                  <c:v>0.35687761743002977</c:v>
                </c:pt>
                <c:pt idx="537">
                  <c:v>0.35687761743002977</c:v>
                </c:pt>
                <c:pt idx="538">
                  <c:v>0.35687761743002977</c:v>
                </c:pt>
                <c:pt idx="539">
                  <c:v>0.35687761743002977</c:v>
                </c:pt>
                <c:pt idx="540">
                  <c:v>0.37295567699427901</c:v>
                </c:pt>
                <c:pt idx="541">
                  <c:v>0.37295567699427901</c:v>
                </c:pt>
                <c:pt idx="542">
                  <c:v>0.37295567699427901</c:v>
                </c:pt>
                <c:pt idx="543">
                  <c:v>0.38903373655852824</c:v>
                </c:pt>
                <c:pt idx="544">
                  <c:v>0.38903373655852824</c:v>
                </c:pt>
                <c:pt idx="545">
                  <c:v>0.38903373655852824</c:v>
                </c:pt>
                <c:pt idx="546">
                  <c:v>0.38903373655852824</c:v>
                </c:pt>
                <c:pt idx="547">
                  <c:v>0.38903373655852824</c:v>
                </c:pt>
                <c:pt idx="548">
                  <c:v>0.38903373655852824</c:v>
                </c:pt>
                <c:pt idx="549">
                  <c:v>0.38903373655852824</c:v>
                </c:pt>
                <c:pt idx="550">
                  <c:v>0.38903373655852824</c:v>
                </c:pt>
                <c:pt idx="551">
                  <c:v>0.38903373655852824</c:v>
                </c:pt>
                <c:pt idx="552">
                  <c:v>0.38903373655852824</c:v>
                </c:pt>
                <c:pt idx="553">
                  <c:v>0.38903373655852824</c:v>
                </c:pt>
                <c:pt idx="554">
                  <c:v>0.38903373655852824</c:v>
                </c:pt>
                <c:pt idx="555">
                  <c:v>0.38903373655852824</c:v>
                </c:pt>
                <c:pt idx="556">
                  <c:v>0.38903373655852824</c:v>
                </c:pt>
                <c:pt idx="557">
                  <c:v>0.38903373655852824</c:v>
                </c:pt>
                <c:pt idx="558">
                  <c:v>0.38903373655852824</c:v>
                </c:pt>
                <c:pt idx="559">
                  <c:v>0.38903373655852824</c:v>
                </c:pt>
                <c:pt idx="560">
                  <c:v>0.38903373655852824</c:v>
                </c:pt>
                <c:pt idx="561">
                  <c:v>0.38903373655852824</c:v>
                </c:pt>
                <c:pt idx="562">
                  <c:v>0.38903373655852824</c:v>
                </c:pt>
                <c:pt idx="563">
                  <c:v>0.38903373655852824</c:v>
                </c:pt>
                <c:pt idx="564">
                  <c:v>0.41812736815097928</c:v>
                </c:pt>
                <c:pt idx="565">
                  <c:v>0.41812736815097928</c:v>
                </c:pt>
                <c:pt idx="566">
                  <c:v>0.41812736815097928</c:v>
                </c:pt>
                <c:pt idx="567">
                  <c:v>0.41812736815097928</c:v>
                </c:pt>
                <c:pt idx="568">
                  <c:v>0.41812736815097928</c:v>
                </c:pt>
                <c:pt idx="569">
                  <c:v>0.41812736815097928</c:v>
                </c:pt>
                <c:pt idx="570">
                  <c:v>0.41812736815097928</c:v>
                </c:pt>
                <c:pt idx="571">
                  <c:v>0.41812736815097928</c:v>
                </c:pt>
                <c:pt idx="572">
                  <c:v>0.41812736815097928</c:v>
                </c:pt>
                <c:pt idx="573">
                  <c:v>0.41812736815097928</c:v>
                </c:pt>
                <c:pt idx="574">
                  <c:v>0.41812736815097928</c:v>
                </c:pt>
                <c:pt idx="575">
                  <c:v>0.41812736815097928</c:v>
                </c:pt>
                <c:pt idx="576">
                  <c:v>0.41812736815097928</c:v>
                </c:pt>
                <c:pt idx="577">
                  <c:v>0.41812736815097928</c:v>
                </c:pt>
                <c:pt idx="578">
                  <c:v>0.41812736815097928</c:v>
                </c:pt>
                <c:pt idx="579">
                  <c:v>0.41812736815097928</c:v>
                </c:pt>
                <c:pt idx="580">
                  <c:v>0.41812736815097928</c:v>
                </c:pt>
                <c:pt idx="581">
                  <c:v>0.41812736815097928</c:v>
                </c:pt>
                <c:pt idx="582">
                  <c:v>0.41812736815097928</c:v>
                </c:pt>
                <c:pt idx="583">
                  <c:v>0.41812736815097928</c:v>
                </c:pt>
                <c:pt idx="584">
                  <c:v>0.41812736815097928</c:v>
                </c:pt>
                <c:pt idx="585">
                  <c:v>0.41812736815097928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AD8-6D48-A986-0FE68198D83F}"/>
            </c:ext>
          </c:extLst>
        </c:ser>
        <c:ser>
          <c:idx val="0"/>
          <c:order val="1"/>
          <c:tx>
            <c:v>Lower confidence interval</c:v>
          </c:tx>
          <c:spPr>
            <a:ln w="12700">
              <a:solidFill>
                <a:schemeClr val="tx1"/>
              </a:solidFill>
              <a:prstDash val="sysDot"/>
            </a:ln>
          </c:spPr>
          <c:marker>
            <c:symbol val="none"/>
          </c:marker>
          <c:xVal>
            <c:numRef>
              <c:f>'THA mortality'!$H$4:$H$589</c:f>
              <c:numCache>
                <c:formatCode>0.0000</c:formatCode>
                <c:ptCount val="586"/>
                <c:pt idx="0">
                  <c:v>0</c:v>
                </c:pt>
                <c:pt idx="1">
                  <c:v>2.7000000000000001E-3</c:v>
                </c:pt>
                <c:pt idx="2">
                  <c:v>2.7378507871321013E-3</c:v>
                </c:pt>
                <c:pt idx="3">
                  <c:v>7.0366567799916794E-3</c:v>
                </c:pt>
                <c:pt idx="4">
                  <c:v>1.37E-2</c:v>
                </c:pt>
                <c:pt idx="5">
                  <c:v>1.3689253935660506E-2</c:v>
                </c:pt>
                <c:pt idx="6">
                  <c:v>2.1899999999999999E-2</c:v>
                </c:pt>
                <c:pt idx="7">
                  <c:v>2.190280629705681E-2</c:v>
                </c:pt>
                <c:pt idx="8">
                  <c:v>6.8400000000000002E-2</c:v>
                </c:pt>
                <c:pt idx="9">
                  <c:v>6.8446269678302529E-2</c:v>
                </c:pt>
                <c:pt idx="10">
                  <c:v>0.1076</c:v>
                </c:pt>
                <c:pt idx="11">
                  <c:v>0.10764316678074112</c:v>
                </c:pt>
                <c:pt idx="12">
                  <c:v>0.10780000000000001</c:v>
                </c:pt>
                <c:pt idx="13">
                  <c:v>0.10782188759601712</c:v>
                </c:pt>
                <c:pt idx="14">
                  <c:v>0.11609999999999999</c:v>
                </c:pt>
                <c:pt idx="15">
                  <c:v>0.1160696630922446</c:v>
                </c:pt>
                <c:pt idx="16">
                  <c:v>0.1406</c:v>
                </c:pt>
                <c:pt idx="17">
                  <c:v>0.14058483534869926</c:v>
                </c:pt>
                <c:pt idx="18">
                  <c:v>0.2064</c:v>
                </c:pt>
                <c:pt idx="19">
                  <c:v>0.20639782492965819</c:v>
                </c:pt>
                <c:pt idx="20">
                  <c:v>0.26829999999999998</c:v>
                </c:pt>
                <c:pt idx="21">
                  <c:v>0.26830937713894593</c:v>
                </c:pt>
                <c:pt idx="22">
                  <c:v>0.27650000000000002</c:v>
                </c:pt>
                <c:pt idx="23">
                  <c:v>0.27652292950034224</c:v>
                </c:pt>
                <c:pt idx="24">
                  <c:v>0.41889999999999999</c:v>
                </c:pt>
                <c:pt idx="25">
                  <c:v>0.41889117043121149</c:v>
                </c:pt>
                <c:pt idx="26">
                  <c:v>0.45519999999999999</c:v>
                </c:pt>
                <c:pt idx="27">
                  <c:v>0.45516769336071183</c:v>
                </c:pt>
                <c:pt idx="28">
                  <c:v>0.47639999999999999</c:v>
                </c:pt>
                <c:pt idx="29">
                  <c:v>0.47638603696098564</c:v>
                </c:pt>
                <c:pt idx="30">
                  <c:v>0.6845</c:v>
                </c:pt>
                <c:pt idx="31">
                  <c:v>0.68446269678302529</c:v>
                </c:pt>
                <c:pt idx="32">
                  <c:v>0.71579999999999999</c:v>
                </c:pt>
                <c:pt idx="33">
                  <c:v>0.71578256901665394</c:v>
                </c:pt>
                <c:pt idx="34">
                  <c:v>0.85694729637234768</c:v>
                </c:pt>
                <c:pt idx="35">
                  <c:v>0.92269999999999996</c:v>
                </c:pt>
                <c:pt idx="36">
                  <c:v>0.92265571526351808</c:v>
                </c:pt>
                <c:pt idx="37">
                  <c:v>0.93630000000000002</c:v>
                </c:pt>
                <c:pt idx="38">
                  <c:v>0.93634496919917864</c:v>
                </c:pt>
                <c:pt idx="39">
                  <c:v>0.98019999999999996</c:v>
                </c:pt>
                <c:pt idx="40">
                  <c:v>0.98015058179329229</c:v>
                </c:pt>
                <c:pt idx="41">
                  <c:v>1.0705</c:v>
                </c:pt>
                <c:pt idx="42">
                  <c:v>1.0704996577686516</c:v>
                </c:pt>
                <c:pt idx="43">
                  <c:v>1.1235999999999999</c:v>
                </c:pt>
                <c:pt idx="44">
                  <c:v>1.123629173321159</c:v>
                </c:pt>
                <c:pt idx="45">
                  <c:v>1.3498000000000001</c:v>
                </c:pt>
                <c:pt idx="46">
                  <c:v>1.3497604380561259</c:v>
                </c:pt>
                <c:pt idx="47">
                  <c:v>1.4493</c:v>
                </c:pt>
                <c:pt idx="48">
                  <c:v>1.4493497604380561</c:v>
                </c:pt>
                <c:pt idx="49">
                  <c:v>1.4742999999999999</c:v>
                </c:pt>
                <c:pt idx="50">
                  <c:v>1.4742756103125647</c:v>
                </c:pt>
                <c:pt idx="51">
                  <c:v>1.577</c:v>
                </c:pt>
                <c:pt idx="52">
                  <c:v>1.5770020533880904</c:v>
                </c:pt>
                <c:pt idx="53">
                  <c:v>1.6564000000000001</c:v>
                </c:pt>
                <c:pt idx="54">
                  <c:v>1.6563997262149213</c:v>
                </c:pt>
                <c:pt idx="55">
                  <c:v>1.7015</c:v>
                </c:pt>
                <c:pt idx="56">
                  <c:v>1.7015457449235749</c:v>
                </c:pt>
                <c:pt idx="57">
                  <c:v>1.9</c:v>
                </c:pt>
                <c:pt idx="58">
                  <c:v>1.900950642634428</c:v>
                </c:pt>
                <c:pt idx="59">
                  <c:v>1.9450471518746664</c:v>
                </c:pt>
                <c:pt idx="60">
                  <c:v>1.9701403148528405</c:v>
                </c:pt>
                <c:pt idx="61">
                  <c:v>1.972207011940075</c:v>
                </c:pt>
                <c:pt idx="62">
                  <c:v>1.9805460491292055</c:v>
                </c:pt>
                <c:pt idx="63">
                  <c:v>1.986683397977032</c:v>
                </c:pt>
                <c:pt idx="64">
                  <c:v>2.0023</c:v>
                </c:pt>
                <c:pt idx="65">
                  <c:v>2.0022815423226166</c:v>
                </c:pt>
                <c:pt idx="66">
                  <c:v>2.019438740588634</c:v>
                </c:pt>
                <c:pt idx="67">
                  <c:v>2.0240930869267704</c:v>
                </c:pt>
                <c:pt idx="68">
                  <c:v>2.0278005932010053</c:v>
                </c:pt>
                <c:pt idx="69">
                  <c:v>2.0517529850178811</c:v>
                </c:pt>
                <c:pt idx="70">
                  <c:v>2.0685432352270108</c:v>
                </c:pt>
                <c:pt idx="71">
                  <c:v>2.0709502623773619</c:v>
                </c:pt>
                <c:pt idx="72">
                  <c:v>2.1109</c:v>
                </c:pt>
                <c:pt idx="73">
                  <c:v>2.1108829568788501</c:v>
                </c:pt>
                <c:pt idx="74">
                  <c:v>2.1117993763784311</c:v>
                </c:pt>
                <c:pt idx="75">
                  <c:v>2.1120788653129452</c:v>
                </c:pt>
                <c:pt idx="76">
                  <c:v>2.1163586584531142</c:v>
                </c:pt>
                <c:pt idx="77">
                  <c:v>2.1257624153928005</c:v>
                </c:pt>
                <c:pt idx="78">
                  <c:v>2.1288995360863963</c:v>
                </c:pt>
                <c:pt idx="79">
                  <c:v>2.1875</c:v>
                </c:pt>
                <c:pt idx="80">
                  <c:v>2.1875427789185489</c:v>
                </c:pt>
                <c:pt idx="81">
                  <c:v>2.2002889953608578</c:v>
                </c:pt>
                <c:pt idx="82">
                  <c:v>2.2176999999999998</c:v>
                </c:pt>
                <c:pt idx="83">
                  <c:v>2.2176591375770021</c:v>
                </c:pt>
                <c:pt idx="84">
                  <c:v>2.2191326336603567</c:v>
                </c:pt>
                <c:pt idx="85">
                  <c:v>2.2218514715947979</c:v>
                </c:pt>
                <c:pt idx="86">
                  <c:v>2.2303483154612587</c:v>
                </c:pt>
                <c:pt idx="87">
                  <c:v>2.2459502623773737</c:v>
                </c:pt>
                <c:pt idx="88">
                  <c:v>2.2762643547037738</c:v>
                </c:pt>
                <c:pt idx="89">
                  <c:v>2.2900410677618068</c:v>
                </c:pt>
                <c:pt idx="90">
                  <c:v>2.3391683778234045</c:v>
                </c:pt>
                <c:pt idx="91">
                  <c:v>2.3560727051486783</c:v>
                </c:pt>
                <c:pt idx="92">
                  <c:v>2.3589683626131208</c:v>
                </c:pt>
                <c:pt idx="93">
                  <c:v>2.399</c:v>
                </c:pt>
                <c:pt idx="94">
                  <c:v>2.3990417522245036</c:v>
                </c:pt>
                <c:pt idx="95">
                  <c:v>2.4055156285649164</c:v>
                </c:pt>
                <c:pt idx="96">
                  <c:v>2.4767035516008815</c:v>
                </c:pt>
                <c:pt idx="97">
                  <c:v>2.5306772378127569</c:v>
                </c:pt>
                <c:pt idx="98">
                  <c:v>2.5416533576697811</c:v>
                </c:pt>
                <c:pt idx="99">
                  <c:v>2.5419214388926852</c:v>
                </c:pt>
                <c:pt idx="100">
                  <c:v>2.5500798539812846</c:v>
                </c:pt>
                <c:pt idx="101">
                  <c:v>2.5689729256977754</c:v>
                </c:pt>
                <c:pt idx="102">
                  <c:v>2.5776922199406784</c:v>
                </c:pt>
                <c:pt idx="103">
                  <c:v>2.5872999999999999</c:v>
                </c:pt>
                <c:pt idx="104">
                  <c:v>2.5872689938398357</c:v>
                </c:pt>
                <c:pt idx="105">
                  <c:v>2.5931000000000002</c:v>
                </c:pt>
                <c:pt idx="106">
                  <c:v>2.5930869267624916</c:v>
                </c:pt>
                <c:pt idx="107">
                  <c:v>2.5934101452581921</c:v>
                </c:pt>
                <c:pt idx="108">
                  <c:v>2.5945090881435795</c:v>
                </c:pt>
                <c:pt idx="109">
                  <c:v>2.6268803711308784</c:v>
                </c:pt>
                <c:pt idx="110">
                  <c:v>2.6459065328161833</c:v>
                </c:pt>
                <c:pt idx="111">
                  <c:v>2.6817799832686902</c:v>
                </c:pt>
                <c:pt idx="112">
                  <c:v>2.6873146246862811</c:v>
                </c:pt>
                <c:pt idx="113">
                  <c:v>2.694</c:v>
                </c:pt>
                <c:pt idx="114">
                  <c:v>2.6940451745379876</c:v>
                </c:pt>
                <c:pt idx="115">
                  <c:v>2.7227640885238489</c:v>
                </c:pt>
                <c:pt idx="116">
                  <c:v>2.7252851927903237</c:v>
                </c:pt>
                <c:pt idx="117">
                  <c:v>2.7444368393033627</c:v>
                </c:pt>
                <c:pt idx="118">
                  <c:v>2.799460034983654</c:v>
                </c:pt>
                <c:pt idx="119">
                  <c:v>2.8157000000000001</c:v>
                </c:pt>
                <c:pt idx="120">
                  <c:v>2.8156894060384796</c:v>
                </c:pt>
                <c:pt idx="121">
                  <c:v>2.8485911476157817</c:v>
                </c:pt>
                <c:pt idx="122">
                  <c:v>2.8703570613734937</c:v>
                </c:pt>
                <c:pt idx="123">
                  <c:v>2.9032</c:v>
                </c:pt>
                <c:pt idx="124">
                  <c:v>2.9031580348315371</c:v>
                </c:pt>
                <c:pt idx="125">
                  <c:v>2.9084816335842962</c:v>
                </c:pt>
                <c:pt idx="126">
                  <c:v>2.9198399117803686</c:v>
                </c:pt>
                <c:pt idx="127">
                  <c:v>2.9251920298121536</c:v>
                </c:pt>
                <c:pt idx="128">
                  <c:v>2.9256255228534482</c:v>
                </c:pt>
                <c:pt idx="129">
                  <c:v>2.9859799224275583</c:v>
                </c:pt>
                <c:pt idx="130">
                  <c:v>3.0484162293710635</c:v>
                </c:pt>
                <c:pt idx="131">
                  <c:v>3.0567799832686902</c:v>
                </c:pt>
                <c:pt idx="132">
                  <c:v>3.0592022207012017</c:v>
                </c:pt>
                <c:pt idx="133">
                  <c:v>3.0864324283215474</c:v>
                </c:pt>
                <c:pt idx="134">
                  <c:v>3.176779603011632</c:v>
                </c:pt>
                <c:pt idx="135">
                  <c:v>3.2292341622937113</c:v>
                </c:pt>
                <c:pt idx="136">
                  <c:v>3.2347897178492682</c:v>
                </c:pt>
                <c:pt idx="137">
                  <c:v>3.2484371435090176</c:v>
                </c:pt>
                <c:pt idx="138">
                  <c:v>3.2487299414404172</c:v>
                </c:pt>
                <c:pt idx="139">
                  <c:v>3.2947182295231645</c:v>
                </c:pt>
                <c:pt idx="140">
                  <c:v>3.3197600577990718</c:v>
                </c:pt>
                <c:pt idx="141">
                  <c:v>3.3364324283215474</c:v>
                </c:pt>
                <c:pt idx="142">
                  <c:v>3.3933512054148571</c:v>
                </c:pt>
                <c:pt idx="143">
                  <c:v>3.4094303749334531</c:v>
                </c:pt>
                <c:pt idx="144">
                  <c:v>3.4262206251426028</c:v>
                </c:pt>
                <c:pt idx="145">
                  <c:v>3.4289660810707954</c:v>
                </c:pt>
                <c:pt idx="146">
                  <c:v>3.4579</c:v>
                </c:pt>
                <c:pt idx="147">
                  <c:v>3.4579055441478439</c:v>
                </c:pt>
                <c:pt idx="148">
                  <c:v>3.4700547570157427</c:v>
                </c:pt>
                <c:pt idx="149">
                  <c:v>3.4908000000000001</c:v>
                </c:pt>
                <c:pt idx="150">
                  <c:v>3.4907597535934292</c:v>
                </c:pt>
                <c:pt idx="151">
                  <c:v>3.4918999999999998</c:v>
                </c:pt>
                <c:pt idx="152">
                  <c:v>3.4919005247547275</c:v>
                </c:pt>
                <c:pt idx="153">
                  <c:v>3.4922161381093679</c:v>
                </c:pt>
                <c:pt idx="154">
                  <c:v>3.5520324739523952</c:v>
                </c:pt>
                <c:pt idx="155">
                  <c:v>3.557608943645898</c:v>
                </c:pt>
                <c:pt idx="156">
                  <c:v>3.5878000000000001</c:v>
                </c:pt>
                <c:pt idx="157">
                  <c:v>3.587788044718228</c:v>
                </c:pt>
                <c:pt idx="158">
                  <c:v>3.6112000000000002</c:v>
                </c:pt>
                <c:pt idx="159">
                  <c:v>3.6112251882272415</c:v>
                </c:pt>
                <c:pt idx="160">
                  <c:v>3.6699000000000002</c:v>
                </c:pt>
                <c:pt idx="161">
                  <c:v>3.6698608259183141</c:v>
                </c:pt>
                <c:pt idx="162">
                  <c:v>3.6835709939919403</c:v>
                </c:pt>
                <c:pt idx="163">
                  <c:v>3.7109304890105705</c:v>
                </c:pt>
                <c:pt idx="164">
                  <c:v>3.7138</c:v>
                </c:pt>
                <c:pt idx="165">
                  <c:v>3.7137805156285717</c:v>
                </c:pt>
                <c:pt idx="166">
                  <c:v>3.7193931097421804</c:v>
                </c:pt>
                <c:pt idx="167">
                  <c:v>3.8068104038329911</c:v>
                </c:pt>
                <c:pt idx="168">
                  <c:v>3.8576000000000001</c:v>
                </c:pt>
                <c:pt idx="169">
                  <c:v>3.8576317590691307</c:v>
                </c:pt>
                <c:pt idx="170">
                  <c:v>3.8668</c:v>
                </c:pt>
                <c:pt idx="171">
                  <c:v>3.868583162217659</c:v>
                </c:pt>
                <c:pt idx="172">
                  <c:v>3.8916362461023697</c:v>
                </c:pt>
                <c:pt idx="173">
                  <c:v>3.8917000000000002</c:v>
                </c:pt>
                <c:pt idx="174">
                  <c:v>3.8916875808046165</c:v>
                </c:pt>
                <c:pt idx="175">
                  <c:v>3.9217</c:v>
                </c:pt>
                <c:pt idx="176">
                  <c:v>3.9216841584911406</c:v>
                </c:pt>
                <c:pt idx="177">
                  <c:v>4.0012453418510869</c:v>
                </c:pt>
                <c:pt idx="178">
                  <c:v>4.0399000000000003</c:v>
                </c:pt>
                <c:pt idx="179">
                  <c:v>4.0398604456612759</c:v>
                </c:pt>
                <c:pt idx="180">
                  <c:v>4.0422370522473257</c:v>
                </c:pt>
                <c:pt idx="181">
                  <c:v>4.0519999999999996</c:v>
                </c:pt>
                <c:pt idx="182">
                  <c:v>4.0520191649555102</c:v>
                </c:pt>
                <c:pt idx="183">
                  <c:v>4.0805384439881296</c:v>
                </c:pt>
                <c:pt idx="184">
                  <c:v>4.1050441098182286</c:v>
                </c:pt>
                <c:pt idx="185">
                  <c:v>4.1298539812913582</c:v>
                </c:pt>
                <c:pt idx="186">
                  <c:v>4.2693360711841208</c:v>
                </c:pt>
                <c:pt idx="187">
                  <c:v>4.2693000000000003</c:v>
                </c:pt>
                <c:pt idx="188">
                  <c:v>4.2737850787132103</c:v>
                </c:pt>
                <c:pt idx="189">
                  <c:v>4.2765000000000004</c:v>
                </c:pt>
                <c:pt idx="190">
                  <c:v>4.2765229295003424</c:v>
                </c:pt>
                <c:pt idx="191">
                  <c:v>4.3513480112556042</c:v>
                </c:pt>
                <c:pt idx="192">
                  <c:v>4.3677656095520616</c:v>
                </c:pt>
                <c:pt idx="193">
                  <c:v>4.3844113620807663</c:v>
                </c:pt>
                <c:pt idx="194">
                  <c:v>4.5458970263898442</c:v>
                </c:pt>
                <c:pt idx="195">
                  <c:v>4.5952000000000002</c:v>
                </c:pt>
                <c:pt idx="196">
                  <c:v>4.5952353791162741</c:v>
                </c:pt>
                <c:pt idx="197">
                  <c:v>4.6171153699901097</c:v>
                </c:pt>
                <c:pt idx="198">
                  <c:v>4.64491025933531</c:v>
                </c:pt>
                <c:pt idx="199">
                  <c:v>4.6460999999999997</c:v>
                </c:pt>
                <c:pt idx="200">
                  <c:v>4.646132785763176</c:v>
                </c:pt>
                <c:pt idx="201">
                  <c:v>4.6927000000000003</c:v>
                </c:pt>
                <c:pt idx="202">
                  <c:v>4.6926762491444221</c:v>
                </c:pt>
                <c:pt idx="203">
                  <c:v>4.6997</c:v>
                </c:pt>
                <c:pt idx="204">
                  <c:v>4.6997490303445195</c:v>
                </c:pt>
                <c:pt idx="205">
                  <c:v>4.8357999999999999</c:v>
                </c:pt>
                <c:pt idx="206">
                  <c:v>4.8358316221765874</c:v>
                </c:pt>
                <c:pt idx="207">
                  <c:v>4.9350406875047446</c:v>
                </c:pt>
                <c:pt idx="208">
                  <c:v>4.9947562552285332</c:v>
                </c:pt>
                <c:pt idx="209">
                  <c:v>5.0156999999999998</c:v>
                </c:pt>
                <c:pt idx="210">
                  <c:v>5.0157426420260096</c:v>
                </c:pt>
                <c:pt idx="211">
                  <c:v>5.0498000000000003</c:v>
                </c:pt>
                <c:pt idx="212">
                  <c:v>5.0497851547646295</c:v>
                </c:pt>
                <c:pt idx="213">
                  <c:v>5.0554814054300614</c:v>
                </c:pt>
                <c:pt idx="214">
                  <c:v>5.0776009582477757</c:v>
                </c:pt>
                <c:pt idx="215">
                  <c:v>5.1261999999999999</c:v>
                </c:pt>
                <c:pt idx="216">
                  <c:v>5.1261902045782897</c:v>
                </c:pt>
                <c:pt idx="217">
                  <c:v>5.1289052399422017</c:v>
                </c:pt>
                <c:pt idx="218">
                  <c:v>5.131608867594502</c:v>
                </c:pt>
                <c:pt idx="219">
                  <c:v>5.1514487793748547</c:v>
                </c:pt>
                <c:pt idx="220">
                  <c:v>5.1728135219408289</c:v>
                </c:pt>
                <c:pt idx="221">
                  <c:v>5.1865826298577815</c:v>
                </c:pt>
                <c:pt idx="222">
                  <c:v>5.2193778994600395</c:v>
                </c:pt>
                <c:pt idx="223">
                  <c:v>5.2659707962582774</c:v>
                </c:pt>
                <c:pt idx="224">
                  <c:v>5.3043007072781263</c:v>
                </c:pt>
                <c:pt idx="225">
                  <c:v>5.3113999999999999</c:v>
                </c:pt>
                <c:pt idx="226">
                  <c:v>5.3114305270362765</c:v>
                </c:pt>
                <c:pt idx="227">
                  <c:v>5.3141999999999996</c:v>
                </c:pt>
                <c:pt idx="228">
                  <c:v>5.3141683778234086</c:v>
                </c:pt>
                <c:pt idx="229">
                  <c:v>5.3240417522244954</c:v>
                </c:pt>
                <c:pt idx="230">
                  <c:v>5.3645182143128727</c:v>
                </c:pt>
                <c:pt idx="231">
                  <c:v>5.4017999999999997</c:v>
                </c:pt>
                <c:pt idx="232">
                  <c:v>5.4017796030116356</c:v>
                </c:pt>
                <c:pt idx="233">
                  <c:v>5.4663472507415083</c:v>
                </c:pt>
                <c:pt idx="234">
                  <c:v>5.5180999999999996</c:v>
                </c:pt>
                <c:pt idx="235">
                  <c:v>5.5181097421857244</c:v>
                </c:pt>
                <c:pt idx="236">
                  <c:v>5.5242000000000004</c:v>
                </c:pt>
                <c:pt idx="237">
                  <c:v>5.5341851091337704</c:v>
                </c:pt>
                <c:pt idx="238">
                  <c:v>5.5346604304509759</c:v>
                </c:pt>
                <c:pt idx="239">
                  <c:v>5.5944881740056331</c:v>
                </c:pt>
                <c:pt idx="240">
                  <c:v>5.6136759449387794</c:v>
                </c:pt>
                <c:pt idx="241">
                  <c:v>5.6552019164955514</c:v>
                </c:pt>
                <c:pt idx="242">
                  <c:v>5.6727999999999996</c:v>
                </c:pt>
                <c:pt idx="243">
                  <c:v>5.6728268309377139</c:v>
                </c:pt>
                <c:pt idx="244">
                  <c:v>5.6905000000000001</c:v>
                </c:pt>
                <c:pt idx="245">
                  <c:v>5.6904517453798764</c:v>
                </c:pt>
                <c:pt idx="246">
                  <c:v>5.7068427256825629</c:v>
                </c:pt>
                <c:pt idx="247">
                  <c:v>5.712164423150047</c:v>
                </c:pt>
                <c:pt idx="248">
                  <c:v>5.7229999999999999</c:v>
                </c:pt>
                <c:pt idx="249">
                  <c:v>5.723039774887833</c:v>
                </c:pt>
                <c:pt idx="250">
                  <c:v>5.7335576849950467</c:v>
                </c:pt>
                <c:pt idx="251">
                  <c:v>5.7506000000000004</c:v>
                </c:pt>
                <c:pt idx="252">
                  <c:v>5.7506274241387114</c:v>
                </c:pt>
                <c:pt idx="253">
                  <c:v>5.8052323370598478</c:v>
                </c:pt>
                <c:pt idx="254">
                  <c:v>5.8151999999999999</c:v>
                </c:pt>
                <c:pt idx="255">
                  <c:v>5.8151950718685832</c:v>
                </c:pt>
                <c:pt idx="256">
                  <c:v>5.8156133546277369</c:v>
                </c:pt>
                <c:pt idx="257">
                  <c:v>5.827530610692838</c:v>
                </c:pt>
                <c:pt idx="258">
                  <c:v>5.8303178948969423</c:v>
                </c:pt>
                <c:pt idx="259">
                  <c:v>5.8305726671229801</c:v>
                </c:pt>
                <c:pt idx="260">
                  <c:v>5.8672000000000004</c:v>
                </c:pt>
                <c:pt idx="261">
                  <c:v>5.8672142368240934</c:v>
                </c:pt>
                <c:pt idx="262">
                  <c:v>5.8702677009658455</c:v>
                </c:pt>
                <c:pt idx="263">
                  <c:v>5.8923777473572043</c:v>
                </c:pt>
                <c:pt idx="264">
                  <c:v>5.8989000000000003</c:v>
                </c:pt>
                <c:pt idx="265">
                  <c:v>5.898897254544079</c:v>
                </c:pt>
                <c:pt idx="266">
                  <c:v>5.9508821963647378</c:v>
                </c:pt>
                <c:pt idx="267">
                  <c:v>5.9585158567191394</c:v>
                </c:pt>
                <c:pt idx="268">
                  <c:v>5.9613069434937938</c:v>
                </c:pt>
                <c:pt idx="269">
                  <c:v>5.9638999999999998</c:v>
                </c:pt>
                <c:pt idx="270">
                  <c:v>5.9640000000000004</c:v>
                </c:pt>
                <c:pt idx="271">
                  <c:v>5.9639516313027672</c:v>
                </c:pt>
                <c:pt idx="272">
                  <c:v>5.9639877557228731</c:v>
                </c:pt>
                <c:pt idx="273">
                  <c:v>5.9641000000000002</c:v>
                </c:pt>
                <c:pt idx="274">
                  <c:v>5.9696935128146604</c:v>
                </c:pt>
                <c:pt idx="275">
                  <c:v>5.9721328618145879</c:v>
                </c:pt>
                <c:pt idx="276">
                  <c:v>6.1011730930108783</c:v>
                </c:pt>
                <c:pt idx="277">
                  <c:v>6.1472564453570584</c:v>
                </c:pt>
                <c:pt idx="278">
                  <c:v>6.1664537227165592</c:v>
                </c:pt>
                <c:pt idx="279">
                  <c:v>6.1884268765685535</c:v>
                </c:pt>
                <c:pt idx="280">
                  <c:v>6.2137881207696317</c:v>
                </c:pt>
                <c:pt idx="281">
                  <c:v>6.2191999999999998</c:v>
                </c:pt>
                <c:pt idx="282">
                  <c:v>6.2192999999999996</c:v>
                </c:pt>
                <c:pt idx="283">
                  <c:v>6.2192999467640222</c:v>
                </c:pt>
                <c:pt idx="284">
                  <c:v>6.2194000000000003</c:v>
                </c:pt>
                <c:pt idx="285">
                  <c:v>6.2319491976576229</c:v>
                </c:pt>
                <c:pt idx="286">
                  <c:v>6.2407027150353569</c:v>
                </c:pt>
                <c:pt idx="287">
                  <c:v>6.5337991482241922</c:v>
                </c:pt>
                <c:pt idx="288">
                  <c:v>6.6516332040459361</c:v>
                </c:pt>
                <c:pt idx="289">
                  <c:v>6.7135428549699689</c:v>
                </c:pt>
                <c:pt idx="290">
                  <c:v>6.7139801505817935</c:v>
                </c:pt>
                <c:pt idx="291">
                  <c:v>6.7307399802266419</c:v>
                </c:pt>
                <c:pt idx="292">
                  <c:v>6.8077040079093507</c:v>
                </c:pt>
                <c:pt idx="293">
                  <c:v>6.8104133394174378</c:v>
                </c:pt>
                <c:pt idx="294">
                  <c:v>6.8378964179785466</c:v>
                </c:pt>
                <c:pt idx="295">
                  <c:v>6.8483059548254621</c:v>
                </c:pt>
                <c:pt idx="296">
                  <c:v>6.8800999999999997</c:v>
                </c:pt>
                <c:pt idx="297">
                  <c:v>6.8802000000000003</c:v>
                </c:pt>
                <c:pt idx="298">
                  <c:v>6.8802190280629709</c:v>
                </c:pt>
                <c:pt idx="299">
                  <c:v>6.8803000000000001</c:v>
                </c:pt>
                <c:pt idx="300">
                  <c:v>6.9031485284052021</c:v>
                </c:pt>
                <c:pt idx="301">
                  <c:v>6.9551581869343764</c:v>
                </c:pt>
                <c:pt idx="302">
                  <c:v>6.9568000000000003</c:v>
                </c:pt>
                <c:pt idx="303">
                  <c:v>6.9569000000000001</c:v>
                </c:pt>
                <c:pt idx="304">
                  <c:v>6.9568788501026697</c:v>
                </c:pt>
                <c:pt idx="305">
                  <c:v>6.9589999999999996</c:v>
                </c:pt>
                <c:pt idx="306">
                  <c:v>7.0570385580652584</c:v>
                </c:pt>
                <c:pt idx="307">
                  <c:v>7.0809358126093178</c:v>
                </c:pt>
                <c:pt idx="308">
                  <c:v>7.1063864172180438</c:v>
                </c:pt>
                <c:pt idx="309">
                  <c:v>7.1539000000000001</c:v>
                </c:pt>
                <c:pt idx="310">
                  <c:v>7.1539999999999999</c:v>
                </c:pt>
                <c:pt idx="311">
                  <c:v>7.1540041067761804</c:v>
                </c:pt>
                <c:pt idx="312">
                  <c:v>7.1540999999999997</c:v>
                </c:pt>
                <c:pt idx="313">
                  <c:v>7.1555</c:v>
                </c:pt>
                <c:pt idx="314">
                  <c:v>7.1555999999999997</c:v>
                </c:pt>
                <c:pt idx="315">
                  <c:v>7.1556011864020146</c:v>
                </c:pt>
                <c:pt idx="316">
                  <c:v>7.1557000000000004</c:v>
                </c:pt>
                <c:pt idx="317">
                  <c:v>7.1853182751540041</c:v>
                </c:pt>
                <c:pt idx="318">
                  <c:v>7.202059091946162</c:v>
                </c:pt>
                <c:pt idx="319">
                  <c:v>7.2070214464978388</c:v>
                </c:pt>
                <c:pt idx="320">
                  <c:v>7.2425374553197939</c:v>
                </c:pt>
                <c:pt idx="321">
                  <c:v>7.2453798767967141</c:v>
                </c:pt>
                <c:pt idx="322">
                  <c:v>7.251207316145706</c:v>
                </c:pt>
                <c:pt idx="323">
                  <c:v>7.2556943493801764</c:v>
                </c:pt>
                <c:pt idx="324">
                  <c:v>7.2567723781276179</c:v>
                </c:pt>
                <c:pt idx="325">
                  <c:v>7.2670000000000003</c:v>
                </c:pt>
                <c:pt idx="326">
                  <c:v>7.2671000000000001</c:v>
                </c:pt>
                <c:pt idx="327">
                  <c:v>7.2671058635637706</c:v>
                </c:pt>
                <c:pt idx="328">
                  <c:v>7.2758000000000003</c:v>
                </c:pt>
                <c:pt idx="329">
                  <c:v>7.2756673511293632</c:v>
                </c:pt>
                <c:pt idx="330">
                  <c:v>7.2811278424214674</c:v>
                </c:pt>
                <c:pt idx="331">
                  <c:v>7.2947752680812163</c:v>
                </c:pt>
                <c:pt idx="332">
                  <c:v>7.3143566050650204</c:v>
                </c:pt>
                <c:pt idx="333">
                  <c:v>7.3308236367784687</c:v>
                </c:pt>
                <c:pt idx="334">
                  <c:v>7.3440470758232586</c:v>
                </c:pt>
                <c:pt idx="335">
                  <c:v>7.3575999999999997</c:v>
                </c:pt>
                <c:pt idx="336">
                  <c:v>7.3577000000000004</c:v>
                </c:pt>
                <c:pt idx="337">
                  <c:v>7.3577173169062284</c:v>
                </c:pt>
                <c:pt idx="338">
                  <c:v>7.3578000000000001</c:v>
                </c:pt>
                <c:pt idx="339">
                  <c:v>7.3628999999999998</c:v>
                </c:pt>
                <c:pt idx="340">
                  <c:v>7.3630000000000004</c:v>
                </c:pt>
                <c:pt idx="341">
                  <c:v>7.3629933835272707</c:v>
                </c:pt>
                <c:pt idx="342">
                  <c:v>7.3631000000000002</c:v>
                </c:pt>
                <c:pt idx="343">
                  <c:v>7.3838999999999997</c:v>
                </c:pt>
                <c:pt idx="344">
                  <c:v>7.3840000000000003</c:v>
                </c:pt>
                <c:pt idx="345">
                  <c:v>7.3839835728952776</c:v>
                </c:pt>
                <c:pt idx="346">
                  <c:v>7.3841000000000001</c:v>
                </c:pt>
                <c:pt idx="347">
                  <c:v>7.4859685147159478</c:v>
                </c:pt>
                <c:pt idx="348">
                  <c:v>7.5109514031485283</c:v>
                </c:pt>
                <c:pt idx="349">
                  <c:v>7.5111966689482115</c:v>
                </c:pt>
                <c:pt idx="350">
                  <c:v>7.5273785078713207</c:v>
                </c:pt>
                <c:pt idx="351">
                  <c:v>7.5536000000000003</c:v>
                </c:pt>
                <c:pt idx="352">
                  <c:v>7.5537000000000001</c:v>
                </c:pt>
                <c:pt idx="353">
                  <c:v>7.5537303216974676</c:v>
                </c:pt>
                <c:pt idx="354">
                  <c:v>7.5537999999999998</c:v>
                </c:pt>
                <c:pt idx="355">
                  <c:v>7.5772644307551893</c:v>
                </c:pt>
                <c:pt idx="356">
                  <c:v>7.5991235074910595</c:v>
                </c:pt>
                <c:pt idx="357">
                  <c:v>7.6807551905087905</c:v>
                </c:pt>
                <c:pt idx="358">
                  <c:v>7.7407000000000004</c:v>
                </c:pt>
                <c:pt idx="359">
                  <c:v>7.7408000000000001</c:v>
                </c:pt>
                <c:pt idx="360">
                  <c:v>7.7408358050041919</c:v>
                </c:pt>
                <c:pt idx="361">
                  <c:v>7.7408999999999999</c:v>
                </c:pt>
                <c:pt idx="362">
                  <c:v>7.7523385808806689</c:v>
                </c:pt>
                <c:pt idx="363">
                  <c:v>7.7764088523842183</c:v>
                </c:pt>
                <c:pt idx="364">
                  <c:v>7.8493000000000004</c:v>
                </c:pt>
                <c:pt idx="365">
                  <c:v>7.8494000000000002</c:v>
                </c:pt>
                <c:pt idx="366">
                  <c:v>7.8494182067077345</c:v>
                </c:pt>
                <c:pt idx="367">
                  <c:v>7.8494999999999999</c:v>
                </c:pt>
                <c:pt idx="368">
                  <c:v>7.9055441478439423</c:v>
                </c:pt>
                <c:pt idx="369">
                  <c:v>7.9962354551676933</c:v>
                </c:pt>
                <c:pt idx="370">
                  <c:v>8.0207049965776864</c:v>
                </c:pt>
                <c:pt idx="371">
                  <c:v>8.0231006160164267</c:v>
                </c:pt>
                <c:pt idx="372">
                  <c:v>8.0340234998859295</c:v>
                </c:pt>
                <c:pt idx="373">
                  <c:v>8.1271009202220661</c:v>
                </c:pt>
                <c:pt idx="374">
                  <c:v>8.1806000000000001</c:v>
                </c:pt>
                <c:pt idx="375">
                  <c:v>8.1806999999999999</c:v>
                </c:pt>
                <c:pt idx="376">
                  <c:v>8.1806981519507183</c:v>
                </c:pt>
                <c:pt idx="377">
                  <c:v>8.1807999999999996</c:v>
                </c:pt>
                <c:pt idx="378">
                  <c:v>8.247262149212867</c:v>
                </c:pt>
                <c:pt idx="379">
                  <c:v>8.2554186630161919</c:v>
                </c:pt>
                <c:pt idx="380">
                  <c:v>8.258555783709788</c:v>
                </c:pt>
                <c:pt idx="381">
                  <c:v>8.3261464750171115</c:v>
                </c:pt>
                <c:pt idx="382">
                  <c:v>8.3284000000000002</c:v>
                </c:pt>
                <c:pt idx="383">
                  <c:v>8.3285</c:v>
                </c:pt>
                <c:pt idx="384">
                  <c:v>8.3285420944558517</c:v>
                </c:pt>
                <c:pt idx="385">
                  <c:v>8.3285999999999998</c:v>
                </c:pt>
                <c:pt idx="386">
                  <c:v>8.3655030800821351</c:v>
                </c:pt>
                <c:pt idx="387">
                  <c:v>8.4578104798844116</c:v>
                </c:pt>
                <c:pt idx="388">
                  <c:v>8.5282999999999998</c:v>
                </c:pt>
                <c:pt idx="389">
                  <c:v>8.5283999999999995</c:v>
                </c:pt>
                <c:pt idx="390">
                  <c:v>8.5284052019164953</c:v>
                </c:pt>
                <c:pt idx="391">
                  <c:v>8.5284999999999993</c:v>
                </c:pt>
                <c:pt idx="392">
                  <c:v>8.6553159936116746</c:v>
                </c:pt>
                <c:pt idx="393">
                  <c:v>8.7622062514259706</c:v>
                </c:pt>
                <c:pt idx="394">
                  <c:v>8.7843942505133477</c:v>
                </c:pt>
                <c:pt idx="395">
                  <c:v>8.8197809719370373</c:v>
                </c:pt>
                <c:pt idx="396">
                  <c:v>8.9156399726214914</c:v>
                </c:pt>
                <c:pt idx="397">
                  <c:v>8.9236158643242849</c:v>
                </c:pt>
                <c:pt idx="398">
                  <c:v>8.9427142748498021</c:v>
                </c:pt>
                <c:pt idx="399">
                  <c:v>9.0086698608259113</c:v>
                </c:pt>
                <c:pt idx="400">
                  <c:v>9.216632443531827</c:v>
                </c:pt>
                <c:pt idx="401">
                  <c:v>9.222123355388252</c:v>
                </c:pt>
                <c:pt idx="402">
                  <c:v>9.3130276066621107</c:v>
                </c:pt>
                <c:pt idx="403">
                  <c:v>9.3853000000000009</c:v>
                </c:pt>
                <c:pt idx="404">
                  <c:v>9.3854000000000006</c:v>
                </c:pt>
                <c:pt idx="405">
                  <c:v>9.3853524982888441</c:v>
                </c:pt>
                <c:pt idx="406">
                  <c:v>9.3855000000000004</c:v>
                </c:pt>
                <c:pt idx="407">
                  <c:v>9.504277891854894</c:v>
                </c:pt>
                <c:pt idx="408">
                  <c:v>9.5044000000000004</c:v>
                </c:pt>
                <c:pt idx="409">
                  <c:v>9.5221999999999998</c:v>
                </c:pt>
                <c:pt idx="410">
                  <c:v>9.5222450376454475</c:v>
                </c:pt>
                <c:pt idx="411">
                  <c:v>9.5222999999999995</c:v>
                </c:pt>
                <c:pt idx="412">
                  <c:v>9.5660000000000007</c:v>
                </c:pt>
                <c:pt idx="413">
                  <c:v>9.5661000000000005</c:v>
                </c:pt>
                <c:pt idx="414">
                  <c:v>9.5660506502395624</c:v>
                </c:pt>
                <c:pt idx="415">
                  <c:v>9.5662000000000003</c:v>
                </c:pt>
                <c:pt idx="416">
                  <c:v>9.636036960985626</c:v>
                </c:pt>
                <c:pt idx="417">
                  <c:v>9.7286105407255299</c:v>
                </c:pt>
                <c:pt idx="418">
                  <c:v>9.9555099247091032</c:v>
                </c:pt>
                <c:pt idx="419">
                  <c:v>10.005247547341996</c:v>
                </c:pt>
                <c:pt idx="420">
                  <c:v>10.012</c:v>
                </c:pt>
                <c:pt idx="421">
                  <c:v>10.0123</c:v>
                </c:pt>
                <c:pt idx="422">
                  <c:v>10.012320328542094</c:v>
                </c:pt>
                <c:pt idx="423">
                  <c:v>10.0124</c:v>
                </c:pt>
                <c:pt idx="424">
                  <c:v>10.035820214464986</c:v>
                </c:pt>
                <c:pt idx="425">
                  <c:v>10.092630618297976</c:v>
                </c:pt>
                <c:pt idx="426">
                  <c:v>10.23842117271276</c:v>
                </c:pt>
                <c:pt idx="427">
                  <c:v>10.23842117271276</c:v>
                </c:pt>
                <c:pt idx="428">
                  <c:v>10.253</c:v>
                </c:pt>
                <c:pt idx="429">
                  <c:v>10.253299999999999</c:v>
                </c:pt>
                <c:pt idx="430">
                  <c:v>10.253251197809719</c:v>
                </c:pt>
                <c:pt idx="431">
                  <c:v>10.253399999999999</c:v>
                </c:pt>
                <c:pt idx="432">
                  <c:v>10.340862422997947</c:v>
                </c:pt>
                <c:pt idx="433">
                  <c:v>10.381930184804927</c:v>
                </c:pt>
                <c:pt idx="434">
                  <c:v>10.403832991101986</c:v>
                </c:pt>
                <c:pt idx="435">
                  <c:v>10.458500000000001</c:v>
                </c:pt>
                <c:pt idx="436">
                  <c:v>10.458600000000001</c:v>
                </c:pt>
                <c:pt idx="437">
                  <c:v>10.458590006844627</c:v>
                </c:pt>
                <c:pt idx="438">
                  <c:v>10.4587</c:v>
                </c:pt>
                <c:pt idx="439">
                  <c:v>10.472279260780287</c:v>
                </c:pt>
                <c:pt idx="440">
                  <c:v>10.505133470225873</c:v>
                </c:pt>
                <c:pt idx="441">
                  <c:v>10.518700000000001</c:v>
                </c:pt>
                <c:pt idx="442">
                  <c:v>10.518800000000001</c:v>
                </c:pt>
                <c:pt idx="443">
                  <c:v>10.518822724161533</c:v>
                </c:pt>
                <c:pt idx="444">
                  <c:v>10.519</c:v>
                </c:pt>
                <c:pt idx="445">
                  <c:v>10.548939082819986</c:v>
                </c:pt>
                <c:pt idx="446">
                  <c:v>10.565366187542779</c:v>
                </c:pt>
                <c:pt idx="447">
                  <c:v>10.587268993839835</c:v>
                </c:pt>
                <c:pt idx="448">
                  <c:v>10.606433949349761</c:v>
                </c:pt>
                <c:pt idx="449">
                  <c:v>10.657999999999999</c:v>
                </c:pt>
                <c:pt idx="450">
                  <c:v>10.6585</c:v>
                </c:pt>
                <c:pt idx="451">
                  <c:v>10.658453114305271</c:v>
                </c:pt>
                <c:pt idx="452">
                  <c:v>10.6586</c:v>
                </c:pt>
                <c:pt idx="453">
                  <c:v>10.731999999999999</c:v>
                </c:pt>
                <c:pt idx="454">
                  <c:v>10.7324</c:v>
                </c:pt>
                <c:pt idx="455">
                  <c:v>10.732375085557837</c:v>
                </c:pt>
                <c:pt idx="456">
                  <c:v>10.7325</c:v>
                </c:pt>
                <c:pt idx="457">
                  <c:v>10.74</c:v>
                </c:pt>
                <c:pt idx="458">
                  <c:v>10.776180698151951</c:v>
                </c:pt>
                <c:pt idx="459">
                  <c:v>10.976043805612594</c:v>
                </c:pt>
                <c:pt idx="460">
                  <c:v>10.981519507186858</c:v>
                </c:pt>
                <c:pt idx="461">
                  <c:v>11.05</c:v>
                </c:pt>
                <c:pt idx="462">
                  <c:v>11.055400000000001</c:v>
                </c:pt>
                <c:pt idx="463">
                  <c:v>11.055441478439425</c:v>
                </c:pt>
                <c:pt idx="464">
                  <c:v>11.0555</c:v>
                </c:pt>
                <c:pt idx="465">
                  <c:v>11.0609</c:v>
                </c:pt>
                <c:pt idx="466">
                  <c:v>11.060917180013689</c:v>
                </c:pt>
                <c:pt idx="467">
                  <c:v>11.061</c:v>
                </c:pt>
                <c:pt idx="468">
                  <c:v>11.203285420944558</c:v>
                </c:pt>
                <c:pt idx="469">
                  <c:v>11.422313483915127</c:v>
                </c:pt>
                <c:pt idx="470">
                  <c:v>11.425051334702259</c:v>
                </c:pt>
                <c:pt idx="471">
                  <c:v>11.465999999999999</c:v>
                </c:pt>
                <c:pt idx="472">
                  <c:v>11.466100000000001</c:v>
                </c:pt>
                <c:pt idx="473">
                  <c:v>11.466119096509241</c:v>
                </c:pt>
                <c:pt idx="474">
                  <c:v>11.4665</c:v>
                </c:pt>
                <c:pt idx="475">
                  <c:v>11.471594798083505</c:v>
                </c:pt>
                <c:pt idx="476">
                  <c:v>11.504449007529089</c:v>
                </c:pt>
                <c:pt idx="477">
                  <c:v>11.553730321697467</c:v>
                </c:pt>
                <c:pt idx="478">
                  <c:v>11.652292950034223</c:v>
                </c:pt>
                <c:pt idx="479">
                  <c:v>11.690622861054072</c:v>
                </c:pt>
                <c:pt idx="480">
                  <c:v>11.696098562628336</c:v>
                </c:pt>
                <c:pt idx="481">
                  <c:v>11.767282683093772</c:v>
                </c:pt>
                <c:pt idx="482">
                  <c:v>11.871321013004792</c:v>
                </c:pt>
                <c:pt idx="483">
                  <c:v>11.926078028747433</c:v>
                </c:pt>
                <c:pt idx="484">
                  <c:v>11.989048596851472</c:v>
                </c:pt>
                <c:pt idx="485">
                  <c:v>12.002737850787133</c:v>
                </c:pt>
                <c:pt idx="486">
                  <c:v>12.046543463381246</c:v>
                </c:pt>
                <c:pt idx="487">
                  <c:v>12.131416837782341</c:v>
                </c:pt>
                <c:pt idx="488">
                  <c:v>12.32</c:v>
                </c:pt>
                <c:pt idx="489">
                  <c:v>12.3231</c:v>
                </c:pt>
                <c:pt idx="490">
                  <c:v>12.323066392881588</c:v>
                </c:pt>
                <c:pt idx="491">
                  <c:v>12.323499999999999</c:v>
                </c:pt>
                <c:pt idx="492">
                  <c:v>12.353182751540041</c:v>
                </c:pt>
                <c:pt idx="493">
                  <c:v>12.353182751540041</c:v>
                </c:pt>
                <c:pt idx="494">
                  <c:v>12.377823408624231</c:v>
                </c:pt>
                <c:pt idx="495">
                  <c:v>12.377823408624231</c:v>
                </c:pt>
                <c:pt idx="496">
                  <c:v>12.388774811772759</c:v>
                </c:pt>
                <c:pt idx="497">
                  <c:v>12.476386036960985</c:v>
                </c:pt>
                <c:pt idx="498">
                  <c:v>12.490075290896646</c:v>
                </c:pt>
                <c:pt idx="499">
                  <c:v>12.495550992470911</c:v>
                </c:pt>
                <c:pt idx="500">
                  <c:v>12.495550992470911</c:v>
                </c:pt>
                <c:pt idx="501">
                  <c:v>12.511978097193703</c:v>
                </c:pt>
                <c:pt idx="502">
                  <c:v>12.511978097193703</c:v>
                </c:pt>
                <c:pt idx="503">
                  <c:v>12.580424366872005</c:v>
                </c:pt>
                <c:pt idx="504">
                  <c:v>12.580424366872005</c:v>
                </c:pt>
                <c:pt idx="505">
                  <c:v>12.750171115674195</c:v>
                </c:pt>
                <c:pt idx="506">
                  <c:v>12.750171115674195</c:v>
                </c:pt>
                <c:pt idx="507">
                  <c:v>12.815879534565367</c:v>
                </c:pt>
                <c:pt idx="508">
                  <c:v>12.930869267624914</c:v>
                </c:pt>
                <c:pt idx="509">
                  <c:v>12.941820670773442</c:v>
                </c:pt>
                <c:pt idx="510">
                  <c:v>12.952772073921972</c:v>
                </c:pt>
                <c:pt idx="511">
                  <c:v>12.952772073921972</c:v>
                </c:pt>
                <c:pt idx="512">
                  <c:v>13.037645448323067</c:v>
                </c:pt>
                <c:pt idx="513">
                  <c:v>13.09</c:v>
                </c:pt>
                <c:pt idx="514">
                  <c:v>13.0951</c:v>
                </c:pt>
                <c:pt idx="515">
                  <c:v>13.095140314852841</c:v>
                </c:pt>
                <c:pt idx="516">
                  <c:v>13.1</c:v>
                </c:pt>
                <c:pt idx="517">
                  <c:v>13.166324435318275</c:v>
                </c:pt>
                <c:pt idx="518">
                  <c:v>13.190965092402465</c:v>
                </c:pt>
                <c:pt idx="519">
                  <c:v>13.196440793976729</c:v>
                </c:pt>
                <c:pt idx="520">
                  <c:v>13.196440793976729</c:v>
                </c:pt>
                <c:pt idx="521">
                  <c:v>13.267624914442163</c:v>
                </c:pt>
                <c:pt idx="522">
                  <c:v>13.267624914442163</c:v>
                </c:pt>
                <c:pt idx="523">
                  <c:v>13.319644079397673</c:v>
                </c:pt>
                <c:pt idx="524">
                  <c:v>13.319644079397673</c:v>
                </c:pt>
                <c:pt idx="525">
                  <c:v>13.374401095140314</c:v>
                </c:pt>
                <c:pt idx="526">
                  <c:v>13.393566050650239</c:v>
                </c:pt>
                <c:pt idx="527">
                  <c:v>13.407255304585901</c:v>
                </c:pt>
                <c:pt idx="528">
                  <c:v>13.431895961670088</c:v>
                </c:pt>
                <c:pt idx="529">
                  <c:v>13.467488021902806</c:v>
                </c:pt>
                <c:pt idx="530">
                  <c:v>13.514031485284052</c:v>
                </c:pt>
                <c:pt idx="531">
                  <c:v>13.623545516769337</c:v>
                </c:pt>
                <c:pt idx="532">
                  <c:v>13.645448323066393</c:v>
                </c:pt>
                <c:pt idx="533">
                  <c:v>13.661875427789186</c:v>
                </c:pt>
                <c:pt idx="534">
                  <c:v>13.705681040383299</c:v>
                </c:pt>
                <c:pt idx="535">
                  <c:v>13.705681040383299</c:v>
                </c:pt>
                <c:pt idx="536">
                  <c:v>13.735797399041752</c:v>
                </c:pt>
                <c:pt idx="537">
                  <c:v>13.760438056125942</c:v>
                </c:pt>
                <c:pt idx="538">
                  <c:v>13.8012</c:v>
                </c:pt>
                <c:pt idx="539">
                  <c:v>13.801500000000001</c:v>
                </c:pt>
                <c:pt idx="540">
                  <c:v>13.801505817932922</c:v>
                </c:pt>
                <c:pt idx="541">
                  <c:v>13.8124</c:v>
                </c:pt>
                <c:pt idx="542">
                  <c:v>13.8125</c:v>
                </c:pt>
                <c:pt idx="543">
                  <c:v>13.81245722108145</c:v>
                </c:pt>
                <c:pt idx="544">
                  <c:v>13.8127</c:v>
                </c:pt>
                <c:pt idx="545">
                  <c:v>13.839835728952773</c:v>
                </c:pt>
                <c:pt idx="546">
                  <c:v>13.875427789185489</c:v>
                </c:pt>
                <c:pt idx="547">
                  <c:v>13.902806297056811</c:v>
                </c:pt>
                <c:pt idx="548">
                  <c:v>13.902806297056811</c:v>
                </c:pt>
                <c:pt idx="549">
                  <c:v>13.95482546201232</c:v>
                </c:pt>
                <c:pt idx="550">
                  <c:v>13.95482546201232</c:v>
                </c:pt>
                <c:pt idx="551">
                  <c:v>13.971252566735114</c:v>
                </c:pt>
                <c:pt idx="552">
                  <c:v>14.056125941136209</c:v>
                </c:pt>
                <c:pt idx="553">
                  <c:v>14.105407255304586</c:v>
                </c:pt>
                <c:pt idx="554">
                  <c:v>14.201232032854209</c:v>
                </c:pt>
                <c:pt idx="555">
                  <c:v>14.245037645448322</c:v>
                </c:pt>
                <c:pt idx="556">
                  <c:v>14.245037645448322</c:v>
                </c:pt>
                <c:pt idx="557">
                  <c:v>14.286105407255304</c:v>
                </c:pt>
                <c:pt idx="558">
                  <c:v>14.288843258042437</c:v>
                </c:pt>
                <c:pt idx="559">
                  <c:v>14.288843258042437</c:v>
                </c:pt>
                <c:pt idx="560">
                  <c:v>14.655715263518138</c:v>
                </c:pt>
                <c:pt idx="561">
                  <c:v>14.655715263518138</c:v>
                </c:pt>
                <c:pt idx="562">
                  <c:v>14.803000000000001</c:v>
                </c:pt>
                <c:pt idx="563">
                  <c:v>14.803599999999999</c:v>
                </c:pt>
                <c:pt idx="564">
                  <c:v>14.803559206023271</c:v>
                </c:pt>
                <c:pt idx="565">
                  <c:v>14.803800000000001</c:v>
                </c:pt>
                <c:pt idx="566">
                  <c:v>14.880219028062971</c:v>
                </c:pt>
                <c:pt idx="567">
                  <c:v>14.89390828199863</c:v>
                </c:pt>
                <c:pt idx="568">
                  <c:v>14.945927446954141</c:v>
                </c:pt>
                <c:pt idx="569">
                  <c:v>14.984257357973991</c:v>
                </c:pt>
                <c:pt idx="570">
                  <c:v>14.984257357973991</c:v>
                </c:pt>
                <c:pt idx="571">
                  <c:v>15.039014373716633</c:v>
                </c:pt>
                <c:pt idx="572">
                  <c:v>15.039014373716633</c:v>
                </c:pt>
                <c:pt idx="573">
                  <c:v>15.041752224503764</c:v>
                </c:pt>
                <c:pt idx="574">
                  <c:v>15.041752224503764</c:v>
                </c:pt>
                <c:pt idx="575">
                  <c:v>15.071868583162217</c:v>
                </c:pt>
                <c:pt idx="576">
                  <c:v>15.14031485284052</c:v>
                </c:pt>
                <c:pt idx="577">
                  <c:v>15.14031485284052</c:v>
                </c:pt>
                <c:pt idx="578">
                  <c:v>15.162217659137577</c:v>
                </c:pt>
                <c:pt idx="579">
                  <c:v>15.197809719370294</c:v>
                </c:pt>
                <c:pt idx="580">
                  <c:v>15.197809719370294</c:v>
                </c:pt>
                <c:pt idx="581">
                  <c:v>15.236139630390143</c:v>
                </c:pt>
                <c:pt idx="582">
                  <c:v>15.304585900068446</c:v>
                </c:pt>
                <c:pt idx="583">
                  <c:v>15.331964407939767</c:v>
                </c:pt>
                <c:pt idx="584">
                  <c:v>15.348391512662561</c:v>
                </c:pt>
                <c:pt idx="585">
                  <c:v>15.348391512662561</c:v>
                </c:pt>
              </c:numCache>
            </c:numRef>
          </c:xVal>
          <c:yVal>
            <c:numRef>
              <c:f>'THA mortality INV'!$S$5:$S$589</c:f>
              <c:numCache>
                <c:formatCode>0.00000000</c:formatCode>
                <c:ptCount val="585"/>
                <c:pt idx="0">
                  <c:v>0</c:v>
                </c:pt>
                <c:pt idx="1">
                  <c:v>3.4060339737096434E-4</c:v>
                </c:pt>
                <c:pt idx="2">
                  <c:v>3.4060339737096434E-4</c:v>
                </c:pt>
                <c:pt idx="3">
                  <c:v>3.4060339737096434E-4</c:v>
                </c:pt>
                <c:pt idx="4">
                  <c:v>1.2118621542410724E-3</c:v>
                </c:pt>
                <c:pt idx="5">
                  <c:v>1.2118621542410724E-3</c:v>
                </c:pt>
                <c:pt idx="6">
                  <c:v>2.3466594713513755E-3</c:v>
                </c:pt>
                <c:pt idx="7">
                  <c:v>2.3466594713513755E-3</c:v>
                </c:pt>
                <c:pt idx="8">
                  <c:v>3.6438779372894858E-3</c:v>
                </c:pt>
                <c:pt idx="9">
                  <c:v>3.6438779372894858E-3</c:v>
                </c:pt>
                <c:pt idx="10">
                  <c:v>5.0545314468261049E-3</c:v>
                </c:pt>
                <c:pt idx="11">
                  <c:v>5.0545314468261049E-3</c:v>
                </c:pt>
                <c:pt idx="12">
                  <c:v>6.5504201583794774E-3</c:v>
                </c:pt>
                <c:pt idx="13">
                  <c:v>6.5504201583794774E-3</c:v>
                </c:pt>
                <c:pt idx="14">
                  <c:v>6.5504201583794774E-3</c:v>
                </c:pt>
                <c:pt idx="15">
                  <c:v>6.5504201583794774E-3</c:v>
                </c:pt>
                <c:pt idx="16">
                  <c:v>8.1163669675291539E-3</c:v>
                </c:pt>
                <c:pt idx="17">
                  <c:v>8.1163669675291539E-3</c:v>
                </c:pt>
                <c:pt idx="18">
                  <c:v>9.7374412031427937E-3</c:v>
                </c:pt>
                <c:pt idx="19">
                  <c:v>9.7374412031427937E-3</c:v>
                </c:pt>
                <c:pt idx="20">
                  <c:v>1.1404655819637344E-2</c:v>
                </c:pt>
                <c:pt idx="21">
                  <c:v>1.1404655819637344E-2</c:v>
                </c:pt>
                <c:pt idx="22">
                  <c:v>1.3111267710593344E-2</c:v>
                </c:pt>
                <c:pt idx="23">
                  <c:v>1.3111267710593344E-2</c:v>
                </c:pt>
                <c:pt idx="24">
                  <c:v>1.4852061092316071E-2</c:v>
                </c:pt>
                <c:pt idx="25">
                  <c:v>1.4852061092316071E-2</c:v>
                </c:pt>
                <c:pt idx="26">
                  <c:v>1.6622901294869319E-2</c:v>
                </c:pt>
                <c:pt idx="27">
                  <c:v>1.6622901294869319E-2</c:v>
                </c:pt>
                <c:pt idx="28">
                  <c:v>1.8420443675440823E-2</c:v>
                </c:pt>
                <c:pt idx="29">
                  <c:v>1.8420443675440823E-2</c:v>
                </c:pt>
                <c:pt idx="30">
                  <c:v>2.0241936354244094E-2</c:v>
                </c:pt>
                <c:pt idx="31">
                  <c:v>2.0241936354244094E-2</c:v>
                </c:pt>
                <c:pt idx="32">
                  <c:v>2.2085082219461705E-2</c:v>
                </c:pt>
                <c:pt idx="33">
                  <c:v>2.2085082219461705E-2</c:v>
                </c:pt>
                <c:pt idx="34">
                  <c:v>2.2085082219461705E-2</c:v>
                </c:pt>
                <c:pt idx="35">
                  <c:v>2.3951713705885669E-2</c:v>
                </c:pt>
                <c:pt idx="36">
                  <c:v>2.3951713705885669E-2</c:v>
                </c:pt>
                <c:pt idx="37">
                  <c:v>2.5836516751381655E-2</c:v>
                </c:pt>
                <c:pt idx="38">
                  <c:v>2.5836516751381655E-2</c:v>
                </c:pt>
                <c:pt idx="39">
                  <c:v>2.7738048240506408E-2</c:v>
                </c:pt>
                <c:pt idx="40">
                  <c:v>2.7738048240506408E-2</c:v>
                </c:pt>
                <c:pt idx="41">
                  <c:v>2.9655053142904952E-2</c:v>
                </c:pt>
                <c:pt idx="42">
                  <c:v>2.9655053142904952E-2</c:v>
                </c:pt>
                <c:pt idx="43">
                  <c:v>3.1586431738160448E-2</c:v>
                </c:pt>
                <c:pt idx="44">
                  <c:v>3.1586431738160448E-2</c:v>
                </c:pt>
                <c:pt idx="45">
                  <c:v>3.3531213853097541E-2</c:v>
                </c:pt>
                <c:pt idx="46">
                  <c:v>3.3531213853097541E-2</c:v>
                </c:pt>
                <c:pt idx="47">
                  <c:v>3.5488538358312449E-2</c:v>
                </c:pt>
                <c:pt idx="48">
                  <c:v>3.7457636666747729E-2</c:v>
                </c:pt>
                <c:pt idx="49">
                  <c:v>3.7457636666747729E-2</c:v>
                </c:pt>
                <c:pt idx="50">
                  <c:v>3.7457636666747729E-2</c:v>
                </c:pt>
                <c:pt idx="51">
                  <c:v>3.943781931786372E-2</c:v>
                </c:pt>
                <c:pt idx="52">
                  <c:v>3.943781931786372E-2</c:v>
                </c:pt>
                <c:pt idx="53">
                  <c:v>4.1428464969314072E-2</c:v>
                </c:pt>
                <c:pt idx="54">
                  <c:v>4.1428464969314072E-2</c:v>
                </c:pt>
                <c:pt idx="55">
                  <c:v>4.3429011287561048E-2</c:v>
                </c:pt>
                <c:pt idx="56">
                  <c:v>4.3429011287561048E-2</c:v>
                </c:pt>
                <c:pt idx="57">
                  <c:v>4.543894735125642E-2</c:v>
                </c:pt>
                <c:pt idx="58">
                  <c:v>4.543894735125642E-2</c:v>
                </c:pt>
                <c:pt idx="59">
                  <c:v>4.543894735125642E-2</c:v>
                </c:pt>
                <c:pt idx="60">
                  <c:v>4.543894735125642E-2</c:v>
                </c:pt>
                <c:pt idx="61">
                  <c:v>4.543894735125642E-2</c:v>
                </c:pt>
                <c:pt idx="62">
                  <c:v>4.543894735125642E-2</c:v>
                </c:pt>
                <c:pt idx="63">
                  <c:v>4.543894735125642E-2</c:v>
                </c:pt>
                <c:pt idx="64">
                  <c:v>4.7480100592193764E-2</c:v>
                </c:pt>
                <c:pt idx="65">
                  <c:v>4.7480100592193764E-2</c:v>
                </c:pt>
                <c:pt idx="66">
                  <c:v>4.7480100592193764E-2</c:v>
                </c:pt>
                <c:pt idx="67">
                  <c:v>4.7480100592193764E-2</c:v>
                </c:pt>
                <c:pt idx="68">
                  <c:v>4.7480100592193764E-2</c:v>
                </c:pt>
                <c:pt idx="69">
                  <c:v>4.7480100592193764E-2</c:v>
                </c:pt>
                <c:pt idx="70">
                  <c:v>4.7480100592193764E-2</c:v>
                </c:pt>
                <c:pt idx="71">
                  <c:v>4.7480100592193764E-2</c:v>
                </c:pt>
                <c:pt idx="72">
                  <c:v>4.9557734626463512E-2</c:v>
                </c:pt>
                <c:pt idx="73">
                  <c:v>4.9557734626463512E-2</c:v>
                </c:pt>
                <c:pt idx="74">
                  <c:v>4.9557734626463512E-2</c:v>
                </c:pt>
                <c:pt idx="75">
                  <c:v>4.9557734626463512E-2</c:v>
                </c:pt>
                <c:pt idx="76">
                  <c:v>4.9557734626463512E-2</c:v>
                </c:pt>
                <c:pt idx="77">
                  <c:v>4.9557734626463512E-2</c:v>
                </c:pt>
                <c:pt idx="78">
                  <c:v>4.9557734626463512E-2</c:v>
                </c:pt>
                <c:pt idx="79">
                  <c:v>5.166801935775911E-2</c:v>
                </c:pt>
                <c:pt idx="80">
                  <c:v>5.166801935775911E-2</c:v>
                </c:pt>
                <c:pt idx="81">
                  <c:v>5.166801935775911E-2</c:v>
                </c:pt>
                <c:pt idx="82">
                  <c:v>5.3791940155532791E-2</c:v>
                </c:pt>
                <c:pt idx="83">
                  <c:v>5.3791940155532791E-2</c:v>
                </c:pt>
                <c:pt idx="84">
                  <c:v>5.3791940155532791E-2</c:v>
                </c:pt>
                <c:pt idx="85">
                  <c:v>5.3791940155532791E-2</c:v>
                </c:pt>
                <c:pt idx="86">
                  <c:v>5.3791940155532791E-2</c:v>
                </c:pt>
                <c:pt idx="87">
                  <c:v>5.3791940155532791E-2</c:v>
                </c:pt>
                <c:pt idx="88">
                  <c:v>5.3791940155532791E-2</c:v>
                </c:pt>
                <c:pt idx="89">
                  <c:v>5.3791940155532791E-2</c:v>
                </c:pt>
                <c:pt idx="90">
                  <c:v>5.3791940155532791E-2</c:v>
                </c:pt>
                <c:pt idx="91">
                  <c:v>5.3791940155532791E-2</c:v>
                </c:pt>
                <c:pt idx="92">
                  <c:v>5.3791940155532791E-2</c:v>
                </c:pt>
                <c:pt idx="93">
                  <c:v>5.5969607674738464E-2</c:v>
                </c:pt>
                <c:pt idx="94">
                  <c:v>5.5969607674738464E-2</c:v>
                </c:pt>
                <c:pt idx="95">
                  <c:v>5.5969607674738464E-2</c:v>
                </c:pt>
                <c:pt idx="96">
                  <c:v>5.5969607674738464E-2</c:v>
                </c:pt>
                <c:pt idx="97">
                  <c:v>5.5969607674738464E-2</c:v>
                </c:pt>
                <c:pt idx="98">
                  <c:v>5.5969607674738464E-2</c:v>
                </c:pt>
                <c:pt idx="99">
                  <c:v>5.5969607674738464E-2</c:v>
                </c:pt>
                <c:pt idx="100">
                  <c:v>5.5969607674738464E-2</c:v>
                </c:pt>
                <c:pt idx="101">
                  <c:v>5.5969607674738464E-2</c:v>
                </c:pt>
                <c:pt idx="102">
                  <c:v>5.5969607674738464E-2</c:v>
                </c:pt>
                <c:pt idx="103">
                  <c:v>5.8198257431203659E-2</c:v>
                </c:pt>
                <c:pt idx="104">
                  <c:v>5.8198257431203659E-2</c:v>
                </c:pt>
                <c:pt idx="105">
                  <c:v>6.0435844823949258E-2</c:v>
                </c:pt>
                <c:pt idx="106">
                  <c:v>6.0435844823949258E-2</c:v>
                </c:pt>
                <c:pt idx="107">
                  <c:v>6.0435844823949258E-2</c:v>
                </c:pt>
                <c:pt idx="108">
                  <c:v>6.0435844823949258E-2</c:v>
                </c:pt>
                <c:pt idx="109">
                  <c:v>6.0435844823949258E-2</c:v>
                </c:pt>
                <c:pt idx="110">
                  <c:v>6.0435844823949258E-2</c:v>
                </c:pt>
                <c:pt idx="111">
                  <c:v>6.0435844823949258E-2</c:v>
                </c:pt>
                <c:pt idx="112">
                  <c:v>6.0435844823949258E-2</c:v>
                </c:pt>
                <c:pt idx="113">
                  <c:v>6.2715382113383789E-2</c:v>
                </c:pt>
                <c:pt idx="114">
                  <c:v>6.2715382113383789E-2</c:v>
                </c:pt>
                <c:pt idx="115">
                  <c:v>6.2715382113383789E-2</c:v>
                </c:pt>
                <c:pt idx="116">
                  <c:v>6.2715382113383789E-2</c:v>
                </c:pt>
                <c:pt idx="117">
                  <c:v>6.2715382113383789E-2</c:v>
                </c:pt>
                <c:pt idx="118">
                  <c:v>6.2715382113383789E-2</c:v>
                </c:pt>
                <c:pt idx="119">
                  <c:v>6.5026602012011825E-2</c:v>
                </c:pt>
                <c:pt idx="120">
                  <c:v>6.5026602012011825E-2</c:v>
                </c:pt>
                <c:pt idx="121">
                  <c:v>6.5026602012011825E-2</c:v>
                </c:pt>
                <c:pt idx="122">
                  <c:v>6.5026602012011825E-2</c:v>
                </c:pt>
                <c:pt idx="123">
                  <c:v>6.7358233455497518E-2</c:v>
                </c:pt>
                <c:pt idx="124">
                  <c:v>6.7358233455497518E-2</c:v>
                </c:pt>
                <c:pt idx="125">
                  <c:v>6.7358233455497518E-2</c:v>
                </c:pt>
                <c:pt idx="126">
                  <c:v>6.7358233455497518E-2</c:v>
                </c:pt>
                <c:pt idx="127">
                  <c:v>6.7358233455497518E-2</c:v>
                </c:pt>
                <c:pt idx="128">
                  <c:v>6.7358233455497518E-2</c:v>
                </c:pt>
                <c:pt idx="129">
                  <c:v>6.7358233455497518E-2</c:v>
                </c:pt>
                <c:pt idx="130">
                  <c:v>6.7358233455497518E-2</c:v>
                </c:pt>
                <c:pt idx="131">
                  <c:v>6.7358233455497518E-2</c:v>
                </c:pt>
                <c:pt idx="132">
                  <c:v>6.7358233455497518E-2</c:v>
                </c:pt>
                <c:pt idx="133">
                  <c:v>6.7358233455497518E-2</c:v>
                </c:pt>
                <c:pt idx="134">
                  <c:v>6.7358233455497518E-2</c:v>
                </c:pt>
                <c:pt idx="135">
                  <c:v>6.7358233455497518E-2</c:v>
                </c:pt>
                <c:pt idx="136">
                  <c:v>6.7358233455497518E-2</c:v>
                </c:pt>
                <c:pt idx="137">
                  <c:v>6.7358233455497518E-2</c:v>
                </c:pt>
                <c:pt idx="138">
                  <c:v>6.7358233455497518E-2</c:v>
                </c:pt>
                <c:pt idx="139">
                  <c:v>6.7358233455497518E-2</c:v>
                </c:pt>
                <c:pt idx="140">
                  <c:v>6.7358233455497518E-2</c:v>
                </c:pt>
                <c:pt idx="141">
                  <c:v>6.7358233455497518E-2</c:v>
                </c:pt>
                <c:pt idx="142">
                  <c:v>6.7358233455497518E-2</c:v>
                </c:pt>
                <c:pt idx="143">
                  <c:v>6.7358233455497518E-2</c:v>
                </c:pt>
                <c:pt idx="144">
                  <c:v>6.7358233455497518E-2</c:v>
                </c:pt>
                <c:pt idx="145">
                  <c:v>6.7358233455497518E-2</c:v>
                </c:pt>
                <c:pt idx="146">
                  <c:v>6.983075911089176E-2</c:v>
                </c:pt>
                <c:pt idx="147">
                  <c:v>6.983075911089176E-2</c:v>
                </c:pt>
                <c:pt idx="148">
                  <c:v>6.983075911089176E-2</c:v>
                </c:pt>
                <c:pt idx="149">
                  <c:v>7.2320051850982003E-2</c:v>
                </c:pt>
                <c:pt idx="150">
                  <c:v>7.2320051850982003E-2</c:v>
                </c:pt>
                <c:pt idx="151">
                  <c:v>7.4819042262365576E-2</c:v>
                </c:pt>
                <c:pt idx="152">
                  <c:v>7.4819042262365576E-2</c:v>
                </c:pt>
                <c:pt idx="153">
                  <c:v>7.4819042262365576E-2</c:v>
                </c:pt>
                <c:pt idx="154">
                  <c:v>7.4819042262365576E-2</c:v>
                </c:pt>
                <c:pt idx="155">
                  <c:v>7.4819042262365576E-2</c:v>
                </c:pt>
                <c:pt idx="156">
                  <c:v>7.7348181962174634E-2</c:v>
                </c:pt>
                <c:pt idx="157">
                  <c:v>7.9886536454737866E-2</c:v>
                </c:pt>
                <c:pt idx="158">
                  <c:v>7.9886536454737866E-2</c:v>
                </c:pt>
                <c:pt idx="159">
                  <c:v>8.2433739943838402E-2</c:v>
                </c:pt>
                <c:pt idx="160">
                  <c:v>8.2433739943838402E-2</c:v>
                </c:pt>
                <c:pt idx="161">
                  <c:v>8.2433739943838402E-2</c:v>
                </c:pt>
                <c:pt idx="162">
                  <c:v>8.2433739943838402E-2</c:v>
                </c:pt>
                <c:pt idx="163">
                  <c:v>8.5003958273876745E-2</c:v>
                </c:pt>
                <c:pt idx="164">
                  <c:v>8.5003958273876745E-2</c:v>
                </c:pt>
                <c:pt idx="165">
                  <c:v>8.5003958273876745E-2</c:v>
                </c:pt>
                <c:pt idx="166">
                  <c:v>8.5003958273876745E-2</c:v>
                </c:pt>
                <c:pt idx="167">
                  <c:v>8.5003958273876745E-2</c:v>
                </c:pt>
                <c:pt idx="168">
                  <c:v>8.7597357792878361E-2</c:v>
                </c:pt>
                <c:pt idx="169">
                  <c:v>8.7597357792878361E-2</c:v>
                </c:pt>
                <c:pt idx="170">
                  <c:v>9.0199018183729218E-2</c:v>
                </c:pt>
                <c:pt idx="171">
                  <c:v>9.0199018183729218E-2</c:v>
                </c:pt>
                <c:pt idx="172">
                  <c:v>9.0199018183729218E-2</c:v>
                </c:pt>
                <c:pt idx="173">
                  <c:v>9.2816243073412852E-2</c:v>
                </c:pt>
                <c:pt idx="174">
                  <c:v>9.5441248853750271E-2</c:v>
                </c:pt>
                <c:pt idx="175">
                  <c:v>9.5441248853750271E-2</c:v>
                </c:pt>
                <c:pt idx="176">
                  <c:v>9.5441248853750271E-2</c:v>
                </c:pt>
                <c:pt idx="177">
                  <c:v>9.5441248853750271E-2</c:v>
                </c:pt>
                <c:pt idx="178">
                  <c:v>9.8081547353951026E-2</c:v>
                </c:pt>
                <c:pt idx="179">
                  <c:v>9.8081547353951026E-2</c:v>
                </c:pt>
                <c:pt idx="180">
                  <c:v>0.10073708907464574</c:v>
                </c:pt>
                <c:pt idx="181">
                  <c:v>0.10073708907464574</c:v>
                </c:pt>
                <c:pt idx="182">
                  <c:v>0.10073708907464574</c:v>
                </c:pt>
                <c:pt idx="183">
                  <c:v>0.10073708907464574</c:v>
                </c:pt>
                <c:pt idx="184">
                  <c:v>0.10073708907464574</c:v>
                </c:pt>
                <c:pt idx="185">
                  <c:v>0.10073708907464574</c:v>
                </c:pt>
                <c:pt idx="186">
                  <c:v>0.10073708907464574</c:v>
                </c:pt>
                <c:pt idx="187">
                  <c:v>0.10343210533816916</c:v>
                </c:pt>
                <c:pt idx="188">
                  <c:v>0.10343210533816916</c:v>
                </c:pt>
                <c:pt idx="189">
                  <c:v>0.10613444818676676</c:v>
                </c:pt>
                <c:pt idx="190">
                  <c:v>0.10613444818676676</c:v>
                </c:pt>
                <c:pt idx="191">
                  <c:v>0.10613444818676676</c:v>
                </c:pt>
                <c:pt idx="192">
                  <c:v>0.10613444818676676</c:v>
                </c:pt>
                <c:pt idx="193">
                  <c:v>0.10613444818676676</c:v>
                </c:pt>
                <c:pt idx="194">
                  <c:v>0.10613444818676676</c:v>
                </c:pt>
                <c:pt idx="195">
                  <c:v>0.1088774792061008</c:v>
                </c:pt>
                <c:pt idx="196">
                  <c:v>0.1088774792061008</c:v>
                </c:pt>
                <c:pt idx="197">
                  <c:v>0.1088774792061008</c:v>
                </c:pt>
                <c:pt idx="198">
                  <c:v>0.1088774792061008</c:v>
                </c:pt>
                <c:pt idx="199">
                  <c:v>0.11164498483902296</c:v>
                </c:pt>
                <c:pt idx="200">
                  <c:v>0.11164498483902296</c:v>
                </c:pt>
                <c:pt idx="201">
                  <c:v>0.11441968246654888</c:v>
                </c:pt>
                <c:pt idx="202">
                  <c:v>0.11441968246654888</c:v>
                </c:pt>
                <c:pt idx="203">
                  <c:v>0.11720135839433299</c:v>
                </c:pt>
                <c:pt idx="204">
                  <c:v>0.11720135839433299</c:v>
                </c:pt>
                <c:pt idx="205">
                  <c:v>0.11998981121268582</c:v>
                </c:pt>
                <c:pt idx="206">
                  <c:v>0.11998981121268582</c:v>
                </c:pt>
                <c:pt idx="207">
                  <c:v>0.11998981121268582</c:v>
                </c:pt>
                <c:pt idx="208">
                  <c:v>0.11998981121268582</c:v>
                </c:pt>
                <c:pt idx="209">
                  <c:v>0.12280287706593196</c:v>
                </c:pt>
                <c:pt idx="210">
                  <c:v>0.12280287706593196</c:v>
                </c:pt>
                <c:pt idx="211">
                  <c:v>0.12562251699534455</c:v>
                </c:pt>
                <c:pt idx="212">
                  <c:v>0.12562251699534455</c:v>
                </c:pt>
                <c:pt idx="213">
                  <c:v>0.12562251699534455</c:v>
                </c:pt>
                <c:pt idx="214">
                  <c:v>0.12562251699534455</c:v>
                </c:pt>
                <c:pt idx="215">
                  <c:v>0.128467094411158</c:v>
                </c:pt>
                <c:pt idx="216">
                  <c:v>0.128467094411158</c:v>
                </c:pt>
                <c:pt idx="217">
                  <c:v>0.128467094411158</c:v>
                </c:pt>
                <c:pt idx="218">
                  <c:v>0.128467094411158</c:v>
                </c:pt>
                <c:pt idx="219">
                  <c:v>0.128467094411158</c:v>
                </c:pt>
                <c:pt idx="220">
                  <c:v>0.128467094411158</c:v>
                </c:pt>
                <c:pt idx="221">
                  <c:v>0.128467094411158</c:v>
                </c:pt>
                <c:pt idx="222">
                  <c:v>0.128467094411158</c:v>
                </c:pt>
                <c:pt idx="223">
                  <c:v>0.128467094411158</c:v>
                </c:pt>
                <c:pt idx="224">
                  <c:v>0.128467094411158</c:v>
                </c:pt>
                <c:pt idx="225">
                  <c:v>0.13139526227650034</c:v>
                </c:pt>
                <c:pt idx="226">
                  <c:v>0.13139526227650034</c:v>
                </c:pt>
                <c:pt idx="227">
                  <c:v>0.13433037013547544</c:v>
                </c:pt>
                <c:pt idx="228">
                  <c:v>0.13433037013547544</c:v>
                </c:pt>
                <c:pt idx="229">
                  <c:v>0.13433037013547544</c:v>
                </c:pt>
                <c:pt idx="230">
                  <c:v>0.13433037013547544</c:v>
                </c:pt>
                <c:pt idx="231">
                  <c:v>0.13433037013547544</c:v>
                </c:pt>
                <c:pt idx="232">
                  <c:v>0.13433037013547544</c:v>
                </c:pt>
                <c:pt idx="233">
                  <c:v>0.13433037013547544</c:v>
                </c:pt>
                <c:pt idx="234">
                  <c:v>0.137313032018899</c:v>
                </c:pt>
                <c:pt idx="235">
                  <c:v>0.137313032018899</c:v>
                </c:pt>
                <c:pt idx="236">
                  <c:v>0.137313032018899</c:v>
                </c:pt>
                <c:pt idx="237">
                  <c:v>0.137313032018899</c:v>
                </c:pt>
                <c:pt idx="238">
                  <c:v>0.137313032018899</c:v>
                </c:pt>
                <c:pt idx="239">
                  <c:v>0.137313032018899</c:v>
                </c:pt>
                <c:pt idx="240">
                  <c:v>0.137313032018899</c:v>
                </c:pt>
                <c:pt idx="241">
                  <c:v>0.14027169926354743</c:v>
                </c:pt>
                <c:pt idx="242">
                  <c:v>0.14035566138800915</c:v>
                </c:pt>
                <c:pt idx="243">
                  <c:v>0.14331065828079936</c:v>
                </c:pt>
                <c:pt idx="244">
                  <c:v>0.14340557294961342</c:v>
                </c:pt>
                <c:pt idx="245">
                  <c:v>0.14340557294961342</c:v>
                </c:pt>
                <c:pt idx="246">
                  <c:v>0.14340557294961342</c:v>
                </c:pt>
                <c:pt idx="247">
                  <c:v>0.14635661759180763</c:v>
                </c:pt>
                <c:pt idx="248">
                  <c:v>0.14648465728063409</c:v>
                </c:pt>
                <c:pt idx="249">
                  <c:v>0.14648465728063409</c:v>
                </c:pt>
                <c:pt idx="250">
                  <c:v>0.1494315013379417</c:v>
                </c:pt>
                <c:pt idx="251">
                  <c:v>0.14958210543096639</c:v>
                </c:pt>
                <c:pt idx="252">
                  <c:v>0.14958210543096639</c:v>
                </c:pt>
                <c:pt idx="253">
                  <c:v>0.15252449461851325</c:v>
                </c:pt>
                <c:pt idx="254">
                  <c:v>0.15269801341708322</c:v>
                </c:pt>
                <c:pt idx="255">
                  <c:v>0.15269801341708322</c:v>
                </c:pt>
                <c:pt idx="256">
                  <c:v>0.15269801341708322</c:v>
                </c:pt>
                <c:pt idx="257">
                  <c:v>0.15269801341708322</c:v>
                </c:pt>
                <c:pt idx="258">
                  <c:v>0.15269801341708322</c:v>
                </c:pt>
                <c:pt idx="259">
                  <c:v>0.15563570076630395</c:v>
                </c:pt>
                <c:pt idx="260">
                  <c:v>0.15586780565860747</c:v>
                </c:pt>
                <c:pt idx="261">
                  <c:v>0.15586780565860747</c:v>
                </c:pt>
                <c:pt idx="262">
                  <c:v>0.15586780565860747</c:v>
                </c:pt>
                <c:pt idx="263">
                  <c:v>0.15880056825265088</c:v>
                </c:pt>
                <c:pt idx="264">
                  <c:v>0.15906900232195142</c:v>
                </c:pt>
                <c:pt idx="265">
                  <c:v>0.15906900232195142</c:v>
                </c:pt>
                <c:pt idx="266">
                  <c:v>0.15906900232195142</c:v>
                </c:pt>
                <c:pt idx="267">
                  <c:v>0.15906900232195142</c:v>
                </c:pt>
                <c:pt idx="268">
                  <c:v>0.15906900232195142</c:v>
                </c:pt>
                <c:pt idx="269">
                  <c:v>0.1619966001474471</c:v>
                </c:pt>
                <c:pt idx="270">
                  <c:v>0.16231473414128594</c:v>
                </c:pt>
                <c:pt idx="271">
                  <c:v>0.16231473414128594</c:v>
                </c:pt>
                <c:pt idx="272">
                  <c:v>0.16231473414128594</c:v>
                </c:pt>
                <c:pt idx="273">
                  <c:v>0.16231473414128594</c:v>
                </c:pt>
                <c:pt idx="274">
                  <c:v>0.16231473414128594</c:v>
                </c:pt>
                <c:pt idx="275">
                  <c:v>0.16231473414128594</c:v>
                </c:pt>
                <c:pt idx="276">
                  <c:v>0.16231473414128594</c:v>
                </c:pt>
                <c:pt idx="277">
                  <c:v>0.16231473414128594</c:v>
                </c:pt>
                <c:pt idx="278">
                  <c:v>0.16231473414128594</c:v>
                </c:pt>
                <c:pt idx="279">
                  <c:v>0.16231473414128594</c:v>
                </c:pt>
                <c:pt idx="280">
                  <c:v>0.16231473414128594</c:v>
                </c:pt>
                <c:pt idx="281">
                  <c:v>0.16523693228197023</c:v>
                </c:pt>
                <c:pt idx="282">
                  <c:v>0.16567243592626446</c:v>
                </c:pt>
                <c:pt idx="283">
                  <c:v>0.16567243592626446</c:v>
                </c:pt>
                <c:pt idx="284">
                  <c:v>0.16567243592626446</c:v>
                </c:pt>
                <c:pt idx="285">
                  <c:v>0.16567243592626446</c:v>
                </c:pt>
                <c:pt idx="286">
                  <c:v>0.16567243592626446</c:v>
                </c:pt>
                <c:pt idx="287">
                  <c:v>0.16567243592626446</c:v>
                </c:pt>
                <c:pt idx="288">
                  <c:v>0.16567243592626446</c:v>
                </c:pt>
                <c:pt idx="289">
                  <c:v>0.16567243592626446</c:v>
                </c:pt>
                <c:pt idx="290">
                  <c:v>0.16567243592626446</c:v>
                </c:pt>
                <c:pt idx="291">
                  <c:v>0.16567243592626446</c:v>
                </c:pt>
                <c:pt idx="292">
                  <c:v>0.16567243592626446</c:v>
                </c:pt>
                <c:pt idx="293">
                  <c:v>0.16567243592626446</c:v>
                </c:pt>
                <c:pt idx="294">
                  <c:v>0.16567243592626446</c:v>
                </c:pt>
                <c:pt idx="295">
                  <c:v>0.16567243592626446</c:v>
                </c:pt>
                <c:pt idx="296">
                  <c:v>0.16567243592626446</c:v>
                </c:pt>
                <c:pt idx="297">
                  <c:v>0.16919473136605689</c:v>
                </c:pt>
                <c:pt idx="298">
                  <c:v>0.16919473136605689</c:v>
                </c:pt>
                <c:pt idx="299">
                  <c:v>0.16919473136605689</c:v>
                </c:pt>
                <c:pt idx="300">
                  <c:v>0.16919473136605689</c:v>
                </c:pt>
                <c:pt idx="301">
                  <c:v>0.16919473136605689</c:v>
                </c:pt>
                <c:pt idx="302">
                  <c:v>0.16919473136605689</c:v>
                </c:pt>
                <c:pt idx="303">
                  <c:v>0.17275708531582845</c:v>
                </c:pt>
                <c:pt idx="304">
                  <c:v>0.17275708531582845</c:v>
                </c:pt>
                <c:pt idx="305">
                  <c:v>0.17275708531582845</c:v>
                </c:pt>
                <c:pt idx="306">
                  <c:v>0.17275708531582845</c:v>
                </c:pt>
                <c:pt idx="307">
                  <c:v>0.17275708531582845</c:v>
                </c:pt>
                <c:pt idx="308">
                  <c:v>0.17275708531582845</c:v>
                </c:pt>
                <c:pt idx="309">
                  <c:v>0.17275708531582845</c:v>
                </c:pt>
                <c:pt idx="310">
                  <c:v>0.17637612308597073</c:v>
                </c:pt>
                <c:pt idx="311">
                  <c:v>0.17637612308597073</c:v>
                </c:pt>
                <c:pt idx="312">
                  <c:v>0.17637612308597073</c:v>
                </c:pt>
                <c:pt idx="313">
                  <c:v>0.17637612308597073</c:v>
                </c:pt>
                <c:pt idx="314">
                  <c:v>0.18000532272665437</c:v>
                </c:pt>
                <c:pt idx="315">
                  <c:v>0.18000532272665437</c:v>
                </c:pt>
                <c:pt idx="316">
                  <c:v>0.18000532272665437</c:v>
                </c:pt>
                <c:pt idx="317">
                  <c:v>0.18000532272665437</c:v>
                </c:pt>
                <c:pt idx="318">
                  <c:v>0.18000532272665437</c:v>
                </c:pt>
                <c:pt idx="319">
                  <c:v>0.18000532272665437</c:v>
                </c:pt>
                <c:pt idx="320">
                  <c:v>0.18000532272665437</c:v>
                </c:pt>
                <c:pt idx="321">
                  <c:v>0.18000532272665437</c:v>
                </c:pt>
                <c:pt idx="322">
                  <c:v>0.18000532272665437</c:v>
                </c:pt>
                <c:pt idx="323">
                  <c:v>0.18000532272665437</c:v>
                </c:pt>
                <c:pt idx="324">
                  <c:v>0.18000532272665437</c:v>
                </c:pt>
                <c:pt idx="325">
                  <c:v>0.18289669889439042</c:v>
                </c:pt>
                <c:pt idx="326">
                  <c:v>0.18289669889439042</c:v>
                </c:pt>
                <c:pt idx="327">
                  <c:v>0.18289669889439042</c:v>
                </c:pt>
                <c:pt idx="328">
                  <c:v>0.18289669889439042</c:v>
                </c:pt>
                <c:pt idx="329">
                  <c:v>0.18289669889439042</c:v>
                </c:pt>
                <c:pt idx="330">
                  <c:v>0.18289669889439042</c:v>
                </c:pt>
                <c:pt idx="331">
                  <c:v>0.18289669889439042</c:v>
                </c:pt>
                <c:pt idx="332">
                  <c:v>0.18289669889439042</c:v>
                </c:pt>
                <c:pt idx="333">
                  <c:v>0.18289669889439042</c:v>
                </c:pt>
                <c:pt idx="334">
                  <c:v>0.18289669889439042</c:v>
                </c:pt>
                <c:pt idx="335">
                  <c:v>0.18289669889439042</c:v>
                </c:pt>
                <c:pt idx="336">
                  <c:v>0.18678714284486297</c:v>
                </c:pt>
                <c:pt idx="337">
                  <c:v>0.18678714284486297</c:v>
                </c:pt>
                <c:pt idx="338">
                  <c:v>0.18678714284486297</c:v>
                </c:pt>
                <c:pt idx="339">
                  <c:v>0.18678714284486297</c:v>
                </c:pt>
                <c:pt idx="340">
                  <c:v>0.19069021813592235</c:v>
                </c:pt>
                <c:pt idx="341">
                  <c:v>0.19069021813592235</c:v>
                </c:pt>
                <c:pt idx="342">
                  <c:v>0.19069021813592235</c:v>
                </c:pt>
                <c:pt idx="343">
                  <c:v>0.19069021813592235</c:v>
                </c:pt>
                <c:pt idx="344">
                  <c:v>0.19460551376808444</c:v>
                </c:pt>
                <c:pt idx="345">
                  <c:v>0.19460551376808444</c:v>
                </c:pt>
                <c:pt idx="346">
                  <c:v>0.19460551376808444</c:v>
                </c:pt>
                <c:pt idx="347">
                  <c:v>0.19460551376808444</c:v>
                </c:pt>
                <c:pt idx="348">
                  <c:v>0.19460551376808444</c:v>
                </c:pt>
                <c:pt idx="349">
                  <c:v>0.19460551376808444</c:v>
                </c:pt>
                <c:pt idx="350">
                  <c:v>0.19460551376808444</c:v>
                </c:pt>
                <c:pt idx="351">
                  <c:v>0.19460551376808444</c:v>
                </c:pt>
                <c:pt idx="352">
                  <c:v>0.19861033397664785</c:v>
                </c:pt>
                <c:pt idx="353">
                  <c:v>0.19861033397664785</c:v>
                </c:pt>
                <c:pt idx="354">
                  <c:v>0.19861033397664785</c:v>
                </c:pt>
                <c:pt idx="355">
                  <c:v>0.19861033397664785</c:v>
                </c:pt>
                <c:pt idx="356">
                  <c:v>0.19861033397664785</c:v>
                </c:pt>
                <c:pt idx="357">
                  <c:v>0.19861033397664785</c:v>
                </c:pt>
                <c:pt idx="358">
                  <c:v>0.19861033397664785</c:v>
                </c:pt>
                <c:pt idx="359">
                  <c:v>0.2026886416585012</c:v>
                </c:pt>
                <c:pt idx="360">
                  <c:v>0.2026886416585012</c:v>
                </c:pt>
                <c:pt idx="361">
                  <c:v>0.2026886416585012</c:v>
                </c:pt>
                <c:pt idx="362">
                  <c:v>0.2026886416585012</c:v>
                </c:pt>
                <c:pt idx="363">
                  <c:v>0.2026886416585012</c:v>
                </c:pt>
                <c:pt idx="364">
                  <c:v>0.2026886416585012</c:v>
                </c:pt>
                <c:pt idx="365">
                  <c:v>0.20682208941455538</c:v>
                </c:pt>
                <c:pt idx="366">
                  <c:v>0.20682208941455538</c:v>
                </c:pt>
                <c:pt idx="367">
                  <c:v>0.20682208941455538</c:v>
                </c:pt>
                <c:pt idx="368">
                  <c:v>0.20682208941455538</c:v>
                </c:pt>
                <c:pt idx="369">
                  <c:v>0.20682208941455538</c:v>
                </c:pt>
                <c:pt idx="370">
                  <c:v>0.20682208941455538</c:v>
                </c:pt>
                <c:pt idx="371">
                  <c:v>0.20682208941455538</c:v>
                </c:pt>
                <c:pt idx="372">
                  <c:v>0.20682208941455538</c:v>
                </c:pt>
                <c:pt idx="373">
                  <c:v>0.20682208941455538</c:v>
                </c:pt>
                <c:pt idx="374">
                  <c:v>0.20682208941455538</c:v>
                </c:pt>
                <c:pt idx="375">
                  <c:v>0.21110194599642229</c:v>
                </c:pt>
                <c:pt idx="376">
                  <c:v>0.21110194599642229</c:v>
                </c:pt>
                <c:pt idx="377">
                  <c:v>0.21110194599642229</c:v>
                </c:pt>
                <c:pt idx="378">
                  <c:v>0.21110194599642229</c:v>
                </c:pt>
                <c:pt idx="379">
                  <c:v>0.21110194599642229</c:v>
                </c:pt>
                <c:pt idx="380">
                  <c:v>0.21110194599642229</c:v>
                </c:pt>
                <c:pt idx="381">
                  <c:v>0.21110194599642229</c:v>
                </c:pt>
                <c:pt idx="382">
                  <c:v>0.21110194599642229</c:v>
                </c:pt>
                <c:pt idx="383">
                  <c:v>0.21549126215736769</c:v>
                </c:pt>
                <c:pt idx="384">
                  <c:v>0.21549126215736769</c:v>
                </c:pt>
                <c:pt idx="385">
                  <c:v>0.21549126215736769</c:v>
                </c:pt>
                <c:pt idx="386">
                  <c:v>0.21549126215736769</c:v>
                </c:pt>
                <c:pt idx="387">
                  <c:v>0.21549126215736769</c:v>
                </c:pt>
                <c:pt idx="388">
                  <c:v>0.21549126215736769</c:v>
                </c:pt>
                <c:pt idx="389">
                  <c:v>0.21994588724410313</c:v>
                </c:pt>
                <c:pt idx="390">
                  <c:v>0.21994588724410313</c:v>
                </c:pt>
                <c:pt idx="391">
                  <c:v>0.21994588724410313</c:v>
                </c:pt>
                <c:pt idx="392">
                  <c:v>0.21994588724410313</c:v>
                </c:pt>
                <c:pt idx="393">
                  <c:v>0.21994588724410313</c:v>
                </c:pt>
                <c:pt idx="394">
                  <c:v>0.21994588724410313</c:v>
                </c:pt>
                <c:pt idx="395">
                  <c:v>0.21994588724410313</c:v>
                </c:pt>
                <c:pt idx="396">
                  <c:v>0.21994588724410313</c:v>
                </c:pt>
                <c:pt idx="397">
                  <c:v>0.21994588724410313</c:v>
                </c:pt>
                <c:pt idx="398">
                  <c:v>0.21994588724410313</c:v>
                </c:pt>
                <c:pt idx="399">
                  <c:v>0.21994588724410313</c:v>
                </c:pt>
                <c:pt idx="400">
                  <c:v>0.21994588724410313</c:v>
                </c:pt>
                <c:pt idx="401">
                  <c:v>0.21994588724410313</c:v>
                </c:pt>
                <c:pt idx="402">
                  <c:v>0.21994588724410313</c:v>
                </c:pt>
                <c:pt idx="403">
                  <c:v>0.21994588724410313</c:v>
                </c:pt>
                <c:pt idx="404">
                  <c:v>0.2247133829555007</c:v>
                </c:pt>
                <c:pt idx="405">
                  <c:v>0.2247133829555007</c:v>
                </c:pt>
                <c:pt idx="406">
                  <c:v>0.2247133829555007</c:v>
                </c:pt>
                <c:pt idx="407">
                  <c:v>0.2247133829555007</c:v>
                </c:pt>
                <c:pt idx="408">
                  <c:v>0.2247133829555007</c:v>
                </c:pt>
                <c:pt idx="409">
                  <c:v>0.22953112288716937</c:v>
                </c:pt>
                <c:pt idx="410">
                  <c:v>0.22953112288716937</c:v>
                </c:pt>
                <c:pt idx="411">
                  <c:v>0.22953112288716937</c:v>
                </c:pt>
                <c:pt idx="412">
                  <c:v>0.22953112288716937</c:v>
                </c:pt>
                <c:pt idx="413">
                  <c:v>0.2343695532724327</c:v>
                </c:pt>
                <c:pt idx="414">
                  <c:v>0.2343695532724327</c:v>
                </c:pt>
                <c:pt idx="415">
                  <c:v>0.2343695532724327</c:v>
                </c:pt>
                <c:pt idx="416">
                  <c:v>0.2343695532724327</c:v>
                </c:pt>
                <c:pt idx="417">
                  <c:v>0.2343695532724327</c:v>
                </c:pt>
                <c:pt idx="418">
                  <c:v>0.2343695532724327</c:v>
                </c:pt>
                <c:pt idx="419">
                  <c:v>0.2343695532724327</c:v>
                </c:pt>
                <c:pt idx="420">
                  <c:v>0.2343695532724327</c:v>
                </c:pt>
                <c:pt idx="421">
                  <c:v>0.23802473825547776</c:v>
                </c:pt>
                <c:pt idx="422">
                  <c:v>0.23802473825547776</c:v>
                </c:pt>
                <c:pt idx="423">
                  <c:v>0.23802473825547776</c:v>
                </c:pt>
                <c:pt idx="424">
                  <c:v>0.23802473825547776</c:v>
                </c:pt>
                <c:pt idx="425">
                  <c:v>0.23802473825547776</c:v>
                </c:pt>
                <c:pt idx="426">
                  <c:v>0.23802473825547776</c:v>
                </c:pt>
                <c:pt idx="427">
                  <c:v>0.23802473825547776</c:v>
                </c:pt>
                <c:pt idx="428">
                  <c:v>0.23802473825547776</c:v>
                </c:pt>
                <c:pt idx="429">
                  <c:v>0.24315926130301846</c:v>
                </c:pt>
                <c:pt idx="430">
                  <c:v>0.24315926130301846</c:v>
                </c:pt>
                <c:pt idx="431">
                  <c:v>0.24315926130301846</c:v>
                </c:pt>
                <c:pt idx="432">
                  <c:v>0.24315926130301846</c:v>
                </c:pt>
                <c:pt idx="433">
                  <c:v>0.24315926130301846</c:v>
                </c:pt>
                <c:pt idx="434">
                  <c:v>0.24315926130301846</c:v>
                </c:pt>
                <c:pt idx="435">
                  <c:v>0.24315926130301846</c:v>
                </c:pt>
                <c:pt idx="436">
                  <c:v>0.24842385439610082</c:v>
                </c:pt>
                <c:pt idx="437">
                  <c:v>0.24842385439610082</c:v>
                </c:pt>
                <c:pt idx="438">
                  <c:v>0.24842385439610082</c:v>
                </c:pt>
                <c:pt idx="439">
                  <c:v>0.24842385439610082</c:v>
                </c:pt>
                <c:pt idx="440">
                  <c:v>0.24842385439610082</c:v>
                </c:pt>
                <c:pt idx="441">
                  <c:v>0.24842385439610082</c:v>
                </c:pt>
                <c:pt idx="442">
                  <c:v>0.25378831961022708</c:v>
                </c:pt>
                <c:pt idx="443">
                  <c:v>0.25378831961022708</c:v>
                </c:pt>
                <c:pt idx="444">
                  <c:v>0.25378831961022708</c:v>
                </c:pt>
                <c:pt idx="445">
                  <c:v>0.25378831961022708</c:v>
                </c:pt>
                <c:pt idx="446">
                  <c:v>0.25378831961022708</c:v>
                </c:pt>
                <c:pt idx="447">
                  <c:v>0.25378831961022708</c:v>
                </c:pt>
                <c:pt idx="448">
                  <c:v>0.25378831961022708</c:v>
                </c:pt>
                <c:pt idx="449">
                  <c:v>0.25378831961022708</c:v>
                </c:pt>
                <c:pt idx="450">
                  <c:v>0.25933634316496923</c:v>
                </c:pt>
                <c:pt idx="451">
                  <c:v>0.25933634316496923</c:v>
                </c:pt>
                <c:pt idx="452">
                  <c:v>0.25933634316496923</c:v>
                </c:pt>
                <c:pt idx="453">
                  <c:v>0.25933634316496923</c:v>
                </c:pt>
                <c:pt idx="454">
                  <c:v>0.26491346450455311</c:v>
                </c:pt>
                <c:pt idx="455">
                  <c:v>0.26491346450455311</c:v>
                </c:pt>
                <c:pt idx="456">
                  <c:v>0.26491346450455311</c:v>
                </c:pt>
                <c:pt idx="457">
                  <c:v>0.26491346450455311</c:v>
                </c:pt>
                <c:pt idx="458">
                  <c:v>0.26491346450455311</c:v>
                </c:pt>
                <c:pt idx="459">
                  <c:v>0.26491346450455311</c:v>
                </c:pt>
                <c:pt idx="460">
                  <c:v>0.26491346450455311</c:v>
                </c:pt>
                <c:pt idx="461">
                  <c:v>0.26491346450455311</c:v>
                </c:pt>
                <c:pt idx="462">
                  <c:v>0.27064698352440186</c:v>
                </c:pt>
                <c:pt idx="463">
                  <c:v>0.27064698352440186</c:v>
                </c:pt>
                <c:pt idx="464">
                  <c:v>0.27064698352440186</c:v>
                </c:pt>
                <c:pt idx="465">
                  <c:v>0.2764103412232769</c:v>
                </c:pt>
                <c:pt idx="466">
                  <c:v>0.2764103412232769</c:v>
                </c:pt>
                <c:pt idx="467">
                  <c:v>0.2764103412232769</c:v>
                </c:pt>
                <c:pt idx="468">
                  <c:v>0.2764103412232769</c:v>
                </c:pt>
                <c:pt idx="469">
                  <c:v>0.2764103412232769</c:v>
                </c:pt>
                <c:pt idx="470">
                  <c:v>0.2764103412232769</c:v>
                </c:pt>
                <c:pt idx="471">
                  <c:v>0.2764103412232769</c:v>
                </c:pt>
                <c:pt idx="472">
                  <c:v>0.2823419156618111</c:v>
                </c:pt>
                <c:pt idx="473">
                  <c:v>0.2823419156618111</c:v>
                </c:pt>
                <c:pt idx="474">
                  <c:v>0.2823419156618111</c:v>
                </c:pt>
                <c:pt idx="475">
                  <c:v>0.2823419156618111</c:v>
                </c:pt>
                <c:pt idx="476">
                  <c:v>0.2823419156618111</c:v>
                </c:pt>
                <c:pt idx="477">
                  <c:v>0.2823419156618111</c:v>
                </c:pt>
                <c:pt idx="478">
                  <c:v>0.2823419156618111</c:v>
                </c:pt>
                <c:pt idx="479">
                  <c:v>0.2823419156618111</c:v>
                </c:pt>
                <c:pt idx="480">
                  <c:v>0.2823419156618111</c:v>
                </c:pt>
                <c:pt idx="481">
                  <c:v>0.2823419156618111</c:v>
                </c:pt>
                <c:pt idx="482">
                  <c:v>0.2823419156618111</c:v>
                </c:pt>
                <c:pt idx="483">
                  <c:v>0.2823419156618111</c:v>
                </c:pt>
                <c:pt idx="484">
                  <c:v>0.2823419156618111</c:v>
                </c:pt>
                <c:pt idx="485">
                  <c:v>0.2823419156618111</c:v>
                </c:pt>
                <c:pt idx="486">
                  <c:v>0.2823419156618111</c:v>
                </c:pt>
                <c:pt idx="487">
                  <c:v>0.2823419156618111</c:v>
                </c:pt>
                <c:pt idx="488">
                  <c:v>0.2823419156618111</c:v>
                </c:pt>
                <c:pt idx="489">
                  <c:v>0.28900441978522196</c:v>
                </c:pt>
                <c:pt idx="490">
                  <c:v>0.28900441978522196</c:v>
                </c:pt>
                <c:pt idx="491">
                  <c:v>0.28900441978522196</c:v>
                </c:pt>
                <c:pt idx="492">
                  <c:v>0.28900441978522196</c:v>
                </c:pt>
                <c:pt idx="493">
                  <c:v>0.28900441978522196</c:v>
                </c:pt>
                <c:pt idx="494">
                  <c:v>0.28900441978522196</c:v>
                </c:pt>
                <c:pt idx="495">
                  <c:v>0.28900441978522196</c:v>
                </c:pt>
                <c:pt idx="496">
                  <c:v>0.28900441978522196</c:v>
                </c:pt>
                <c:pt idx="497">
                  <c:v>0.28900441978522196</c:v>
                </c:pt>
                <c:pt idx="498">
                  <c:v>0.28900441978522196</c:v>
                </c:pt>
                <c:pt idx="499">
                  <c:v>0.28900441978522196</c:v>
                </c:pt>
                <c:pt idx="500">
                  <c:v>0.28900441978522196</c:v>
                </c:pt>
                <c:pt idx="501">
                  <c:v>0.28900441978522196</c:v>
                </c:pt>
                <c:pt idx="502">
                  <c:v>0.28900441978522196</c:v>
                </c:pt>
                <c:pt idx="503">
                  <c:v>0.28900441978522196</c:v>
                </c:pt>
                <c:pt idx="504">
                  <c:v>0.28900441978522196</c:v>
                </c:pt>
                <c:pt idx="505">
                  <c:v>0.28900441978522196</c:v>
                </c:pt>
                <c:pt idx="506">
                  <c:v>0.28900441978522196</c:v>
                </c:pt>
                <c:pt idx="507">
                  <c:v>0.28900441978522196</c:v>
                </c:pt>
                <c:pt idx="508">
                  <c:v>0.28900441978522196</c:v>
                </c:pt>
                <c:pt idx="509">
                  <c:v>0.28900441978522196</c:v>
                </c:pt>
                <c:pt idx="510">
                  <c:v>0.28900441978522196</c:v>
                </c:pt>
                <c:pt idx="511">
                  <c:v>0.28900441978522196</c:v>
                </c:pt>
                <c:pt idx="512">
                  <c:v>0.28900441978522196</c:v>
                </c:pt>
                <c:pt idx="513">
                  <c:v>0.28900441978522196</c:v>
                </c:pt>
                <c:pt idx="514">
                  <c:v>0.29726852344417998</c:v>
                </c:pt>
                <c:pt idx="515">
                  <c:v>0.29726852344417998</c:v>
                </c:pt>
                <c:pt idx="516">
                  <c:v>0.29726852344417998</c:v>
                </c:pt>
                <c:pt idx="517">
                  <c:v>0.29726852344417998</c:v>
                </c:pt>
                <c:pt idx="518">
                  <c:v>0.29726852344417998</c:v>
                </c:pt>
                <c:pt idx="519">
                  <c:v>0.29726852344417998</c:v>
                </c:pt>
                <c:pt idx="520">
                  <c:v>0.29726852344417998</c:v>
                </c:pt>
                <c:pt idx="521">
                  <c:v>0.29726852344417998</c:v>
                </c:pt>
                <c:pt idx="522">
                  <c:v>0.29726852344417998</c:v>
                </c:pt>
                <c:pt idx="523">
                  <c:v>0.29726852344417998</c:v>
                </c:pt>
                <c:pt idx="524">
                  <c:v>0.29726852344417998</c:v>
                </c:pt>
                <c:pt idx="525">
                  <c:v>0.29726852344417998</c:v>
                </c:pt>
                <c:pt idx="526">
                  <c:v>0.29726852344417998</c:v>
                </c:pt>
                <c:pt idx="527">
                  <c:v>0.29726852344417998</c:v>
                </c:pt>
                <c:pt idx="528">
                  <c:v>0.29726852344417998</c:v>
                </c:pt>
                <c:pt idx="529">
                  <c:v>0.29726852344417998</c:v>
                </c:pt>
                <c:pt idx="530">
                  <c:v>0.29726852344417998</c:v>
                </c:pt>
                <c:pt idx="531">
                  <c:v>0.29726852344417998</c:v>
                </c:pt>
                <c:pt idx="532">
                  <c:v>0.29726852344417998</c:v>
                </c:pt>
                <c:pt idx="533">
                  <c:v>0.29726852344417998</c:v>
                </c:pt>
                <c:pt idx="534">
                  <c:v>0.29726852344417998</c:v>
                </c:pt>
                <c:pt idx="535">
                  <c:v>0.29726852344417998</c:v>
                </c:pt>
                <c:pt idx="536">
                  <c:v>0.29726852344417998</c:v>
                </c:pt>
                <c:pt idx="537">
                  <c:v>0.29726852344417998</c:v>
                </c:pt>
                <c:pt idx="538">
                  <c:v>0.29726852344417998</c:v>
                </c:pt>
                <c:pt idx="539">
                  <c:v>0.30801671891401705</c:v>
                </c:pt>
                <c:pt idx="540">
                  <c:v>0.30801671891401705</c:v>
                </c:pt>
                <c:pt idx="541">
                  <c:v>0.30801671891401705</c:v>
                </c:pt>
                <c:pt idx="542">
                  <c:v>0.31939315697058468</c:v>
                </c:pt>
                <c:pt idx="543">
                  <c:v>0.31939315697058468</c:v>
                </c:pt>
                <c:pt idx="544">
                  <c:v>0.31939315697058468</c:v>
                </c:pt>
                <c:pt idx="545">
                  <c:v>0.31939315697058468</c:v>
                </c:pt>
                <c:pt idx="546">
                  <c:v>0.31939315697058468</c:v>
                </c:pt>
                <c:pt idx="547">
                  <c:v>0.31939315697058468</c:v>
                </c:pt>
                <c:pt idx="548">
                  <c:v>0.31939315697058468</c:v>
                </c:pt>
                <c:pt idx="549">
                  <c:v>0.31939315697058468</c:v>
                </c:pt>
                <c:pt idx="550">
                  <c:v>0.31939315697058468</c:v>
                </c:pt>
                <c:pt idx="551">
                  <c:v>0.31939315697058468</c:v>
                </c:pt>
                <c:pt idx="552">
                  <c:v>0.31939315697058468</c:v>
                </c:pt>
                <c:pt idx="553">
                  <c:v>0.31939315697058468</c:v>
                </c:pt>
                <c:pt idx="554">
                  <c:v>0.31939315697058468</c:v>
                </c:pt>
                <c:pt idx="555">
                  <c:v>0.31939315697058468</c:v>
                </c:pt>
                <c:pt idx="556">
                  <c:v>0.31939315697058468</c:v>
                </c:pt>
                <c:pt idx="557">
                  <c:v>0.31939315697058468</c:v>
                </c:pt>
                <c:pt idx="558">
                  <c:v>0.31939315697058468</c:v>
                </c:pt>
                <c:pt idx="559">
                  <c:v>0.31939315697058468</c:v>
                </c:pt>
                <c:pt idx="560">
                  <c:v>0.31939315697058468</c:v>
                </c:pt>
                <c:pt idx="561">
                  <c:v>0.31939315697058468</c:v>
                </c:pt>
                <c:pt idx="562">
                  <c:v>0.31939315697058468</c:v>
                </c:pt>
                <c:pt idx="563">
                  <c:v>0.33422020411688058</c:v>
                </c:pt>
                <c:pt idx="564">
                  <c:v>0.33422020411688058</c:v>
                </c:pt>
                <c:pt idx="565">
                  <c:v>0.33422020411688058</c:v>
                </c:pt>
                <c:pt idx="566">
                  <c:v>0.33422020411688058</c:v>
                </c:pt>
                <c:pt idx="567">
                  <c:v>0.33422020411688058</c:v>
                </c:pt>
                <c:pt idx="568">
                  <c:v>0.33422020411688058</c:v>
                </c:pt>
                <c:pt idx="569">
                  <c:v>0.33422020411688058</c:v>
                </c:pt>
                <c:pt idx="570">
                  <c:v>0.33422020411688058</c:v>
                </c:pt>
                <c:pt idx="571">
                  <c:v>0.33422020411688058</c:v>
                </c:pt>
                <c:pt idx="572">
                  <c:v>0.33422020411688058</c:v>
                </c:pt>
                <c:pt idx="573">
                  <c:v>0.33422020411688058</c:v>
                </c:pt>
                <c:pt idx="574">
                  <c:v>0.33422020411688058</c:v>
                </c:pt>
                <c:pt idx="575">
                  <c:v>0.33422020411688058</c:v>
                </c:pt>
                <c:pt idx="576">
                  <c:v>0.33422020411688058</c:v>
                </c:pt>
                <c:pt idx="577">
                  <c:v>0.33422020411688058</c:v>
                </c:pt>
                <c:pt idx="578">
                  <c:v>0.33422020411688058</c:v>
                </c:pt>
                <c:pt idx="579">
                  <c:v>0.33422020411688058</c:v>
                </c:pt>
                <c:pt idx="580">
                  <c:v>0.33422020411688058</c:v>
                </c:pt>
                <c:pt idx="581">
                  <c:v>0.33422020411688058</c:v>
                </c:pt>
                <c:pt idx="582">
                  <c:v>0.33422020411688058</c:v>
                </c:pt>
                <c:pt idx="583">
                  <c:v>0.33422020411688058</c:v>
                </c:pt>
                <c:pt idx="584">
                  <c:v>0.33422020411688058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AD8-6D48-A986-0FE68198D83F}"/>
            </c:ext>
          </c:extLst>
        </c:ser>
        <c:ser>
          <c:idx val="1"/>
          <c:order val="2"/>
          <c:tx>
            <c:v>Upper confidence interval</c:v>
          </c:tx>
          <c:spPr>
            <a:ln w="12700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'THA mortality'!$H$4:$H$622</c:f>
              <c:numCache>
                <c:formatCode>0.0000</c:formatCode>
                <c:ptCount val="619"/>
                <c:pt idx="0">
                  <c:v>0</c:v>
                </c:pt>
                <c:pt idx="1">
                  <c:v>2.7000000000000001E-3</c:v>
                </c:pt>
                <c:pt idx="2">
                  <c:v>2.7378507871321013E-3</c:v>
                </c:pt>
                <c:pt idx="3">
                  <c:v>7.0366567799916794E-3</c:v>
                </c:pt>
                <c:pt idx="4">
                  <c:v>1.37E-2</c:v>
                </c:pt>
                <c:pt idx="5">
                  <c:v>1.3689253935660506E-2</c:v>
                </c:pt>
                <c:pt idx="6">
                  <c:v>2.1899999999999999E-2</c:v>
                </c:pt>
                <c:pt idx="7">
                  <c:v>2.190280629705681E-2</c:v>
                </c:pt>
                <c:pt idx="8">
                  <c:v>6.8400000000000002E-2</c:v>
                </c:pt>
                <c:pt idx="9">
                  <c:v>6.8446269678302529E-2</c:v>
                </c:pt>
                <c:pt idx="10">
                  <c:v>0.1076</c:v>
                </c:pt>
                <c:pt idx="11">
                  <c:v>0.10764316678074112</c:v>
                </c:pt>
                <c:pt idx="12">
                  <c:v>0.10780000000000001</c:v>
                </c:pt>
                <c:pt idx="13">
                  <c:v>0.10782188759601712</c:v>
                </c:pt>
                <c:pt idx="14">
                  <c:v>0.11609999999999999</c:v>
                </c:pt>
                <c:pt idx="15">
                  <c:v>0.1160696630922446</c:v>
                </c:pt>
                <c:pt idx="16">
                  <c:v>0.1406</c:v>
                </c:pt>
                <c:pt idx="17">
                  <c:v>0.14058483534869926</c:v>
                </c:pt>
                <c:pt idx="18">
                  <c:v>0.2064</c:v>
                </c:pt>
                <c:pt idx="19">
                  <c:v>0.20639782492965819</c:v>
                </c:pt>
                <c:pt idx="20">
                  <c:v>0.26829999999999998</c:v>
                </c:pt>
                <c:pt idx="21">
                  <c:v>0.26830937713894593</c:v>
                </c:pt>
                <c:pt idx="22">
                  <c:v>0.27650000000000002</c:v>
                </c:pt>
                <c:pt idx="23">
                  <c:v>0.27652292950034224</c:v>
                </c:pt>
                <c:pt idx="24">
                  <c:v>0.41889999999999999</c:v>
                </c:pt>
                <c:pt idx="25">
                  <c:v>0.41889117043121149</c:v>
                </c:pt>
                <c:pt idx="26">
                  <c:v>0.45519999999999999</c:v>
                </c:pt>
                <c:pt idx="27">
                  <c:v>0.45516769336071183</c:v>
                </c:pt>
                <c:pt idx="28">
                  <c:v>0.47639999999999999</c:v>
                </c:pt>
                <c:pt idx="29">
                  <c:v>0.47638603696098564</c:v>
                </c:pt>
                <c:pt idx="30">
                  <c:v>0.6845</c:v>
                </c:pt>
                <c:pt idx="31">
                  <c:v>0.68446269678302529</c:v>
                </c:pt>
                <c:pt idx="32">
                  <c:v>0.71579999999999999</c:v>
                </c:pt>
                <c:pt idx="33">
                  <c:v>0.71578256901665394</c:v>
                </c:pt>
                <c:pt idx="34">
                  <c:v>0.85694729637234768</c:v>
                </c:pt>
                <c:pt idx="35">
                  <c:v>0.92269999999999996</c:v>
                </c:pt>
                <c:pt idx="36">
                  <c:v>0.92265571526351808</c:v>
                </c:pt>
                <c:pt idx="37">
                  <c:v>0.93630000000000002</c:v>
                </c:pt>
                <c:pt idx="38">
                  <c:v>0.93634496919917864</c:v>
                </c:pt>
                <c:pt idx="39">
                  <c:v>0.98019999999999996</c:v>
                </c:pt>
                <c:pt idx="40">
                  <c:v>0.98015058179329229</c:v>
                </c:pt>
                <c:pt idx="41">
                  <c:v>1.0705</c:v>
                </c:pt>
                <c:pt idx="42">
                  <c:v>1.0704996577686516</c:v>
                </c:pt>
                <c:pt idx="43">
                  <c:v>1.1235999999999999</c:v>
                </c:pt>
                <c:pt idx="44">
                  <c:v>1.123629173321159</c:v>
                </c:pt>
                <c:pt idx="45">
                  <c:v>1.3498000000000001</c:v>
                </c:pt>
                <c:pt idx="46">
                  <c:v>1.3497604380561259</c:v>
                </c:pt>
                <c:pt idx="47">
                  <c:v>1.4493</c:v>
                </c:pt>
                <c:pt idx="48">
                  <c:v>1.4493497604380561</c:v>
                </c:pt>
                <c:pt idx="49">
                  <c:v>1.4742999999999999</c:v>
                </c:pt>
                <c:pt idx="50">
                  <c:v>1.4742756103125647</c:v>
                </c:pt>
                <c:pt idx="51">
                  <c:v>1.577</c:v>
                </c:pt>
                <c:pt idx="52">
                  <c:v>1.5770020533880904</c:v>
                </c:pt>
                <c:pt idx="53">
                  <c:v>1.6564000000000001</c:v>
                </c:pt>
                <c:pt idx="54">
                  <c:v>1.6563997262149213</c:v>
                </c:pt>
                <c:pt idx="55">
                  <c:v>1.7015</c:v>
                </c:pt>
                <c:pt idx="56">
                  <c:v>1.7015457449235749</c:v>
                </c:pt>
                <c:pt idx="57">
                  <c:v>1.9</c:v>
                </c:pt>
                <c:pt idx="58">
                  <c:v>1.900950642634428</c:v>
                </c:pt>
                <c:pt idx="59">
                  <c:v>1.9450471518746664</c:v>
                </c:pt>
                <c:pt idx="60">
                  <c:v>1.9701403148528405</c:v>
                </c:pt>
                <c:pt idx="61">
                  <c:v>1.972207011940075</c:v>
                </c:pt>
                <c:pt idx="62">
                  <c:v>1.9805460491292055</c:v>
                </c:pt>
                <c:pt idx="63">
                  <c:v>1.986683397977032</c:v>
                </c:pt>
                <c:pt idx="64">
                  <c:v>2.0023</c:v>
                </c:pt>
                <c:pt idx="65">
                  <c:v>2.0022815423226166</c:v>
                </c:pt>
                <c:pt idx="66">
                  <c:v>2.019438740588634</c:v>
                </c:pt>
                <c:pt idx="67">
                  <c:v>2.0240930869267704</c:v>
                </c:pt>
                <c:pt idx="68">
                  <c:v>2.0278005932010053</c:v>
                </c:pt>
                <c:pt idx="69">
                  <c:v>2.0517529850178811</c:v>
                </c:pt>
                <c:pt idx="70">
                  <c:v>2.0685432352270108</c:v>
                </c:pt>
                <c:pt idx="71">
                  <c:v>2.0709502623773619</c:v>
                </c:pt>
                <c:pt idx="72">
                  <c:v>2.1109</c:v>
                </c:pt>
                <c:pt idx="73">
                  <c:v>2.1108829568788501</c:v>
                </c:pt>
                <c:pt idx="74">
                  <c:v>2.1117993763784311</c:v>
                </c:pt>
                <c:pt idx="75">
                  <c:v>2.1120788653129452</c:v>
                </c:pt>
                <c:pt idx="76">
                  <c:v>2.1163586584531142</c:v>
                </c:pt>
                <c:pt idx="77">
                  <c:v>2.1257624153928005</c:v>
                </c:pt>
                <c:pt idx="78">
                  <c:v>2.1288995360863963</c:v>
                </c:pt>
                <c:pt idx="79">
                  <c:v>2.1875</c:v>
                </c:pt>
                <c:pt idx="80">
                  <c:v>2.1875427789185489</c:v>
                </c:pt>
                <c:pt idx="81">
                  <c:v>2.2002889953608578</c:v>
                </c:pt>
                <c:pt idx="82">
                  <c:v>2.2176999999999998</c:v>
                </c:pt>
                <c:pt idx="83">
                  <c:v>2.2176591375770021</c:v>
                </c:pt>
                <c:pt idx="84">
                  <c:v>2.2191326336603567</c:v>
                </c:pt>
                <c:pt idx="85">
                  <c:v>2.2218514715947979</c:v>
                </c:pt>
                <c:pt idx="86">
                  <c:v>2.2303483154612587</c:v>
                </c:pt>
                <c:pt idx="87">
                  <c:v>2.2459502623773737</c:v>
                </c:pt>
                <c:pt idx="88">
                  <c:v>2.2762643547037738</c:v>
                </c:pt>
                <c:pt idx="89">
                  <c:v>2.2900410677618068</c:v>
                </c:pt>
                <c:pt idx="90">
                  <c:v>2.3391683778234045</c:v>
                </c:pt>
                <c:pt idx="91">
                  <c:v>2.3560727051486783</c:v>
                </c:pt>
                <c:pt idx="92">
                  <c:v>2.3589683626131208</c:v>
                </c:pt>
                <c:pt idx="93">
                  <c:v>2.399</c:v>
                </c:pt>
                <c:pt idx="94">
                  <c:v>2.3990417522245036</c:v>
                </c:pt>
                <c:pt idx="95">
                  <c:v>2.4055156285649164</c:v>
                </c:pt>
                <c:pt idx="96">
                  <c:v>2.4767035516008815</c:v>
                </c:pt>
                <c:pt idx="97">
                  <c:v>2.5306772378127569</c:v>
                </c:pt>
                <c:pt idx="98">
                  <c:v>2.5416533576697811</c:v>
                </c:pt>
                <c:pt idx="99">
                  <c:v>2.5419214388926852</c:v>
                </c:pt>
                <c:pt idx="100">
                  <c:v>2.5500798539812846</c:v>
                </c:pt>
                <c:pt idx="101">
                  <c:v>2.5689729256977754</c:v>
                </c:pt>
                <c:pt idx="102">
                  <c:v>2.5776922199406784</c:v>
                </c:pt>
                <c:pt idx="103">
                  <c:v>2.5872999999999999</c:v>
                </c:pt>
                <c:pt idx="104">
                  <c:v>2.5872689938398357</c:v>
                </c:pt>
                <c:pt idx="105">
                  <c:v>2.5931000000000002</c:v>
                </c:pt>
                <c:pt idx="106">
                  <c:v>2.5930869267624916</c:v>
                </c:pt>
                <c:pt idx="107">
                  <c:v>2.5934101452581921</c:v>
                </c:pt>
                <c:pt idx="108">
                  <c:v>2.5945090881435795</c:v>
                </c:pt>
                <c:pt idx="109">
                  <c:v>2.6268803711308784</c:v>
                </c:pt>
                <c:pt idx="110">
                  <c:v>2.6459065328161833</c:v>
                </c:pt>
                <c:pt idx="111">
                  <c:v>2.6817799832686902</c:v>
                </c:pt>
                <c:pt idx="112">
                  <c:v>2.6873146246862811</c:v>
                </c:pt>
                <c:pt idx="113">
                  <c:v>2.694</c:v>
                </c:pt>
                <c:pt idx="114">
                  <c:v>2.6940451745379876</c:v>
                </c:pt>
                <c:pt idx="115">
                  <c:v>2.7227640885238489</c:v>
                </c:pt>
                <c:pt idx="116">
                  <c:v>2.7252851927903237</c:v>
                </c:pt>
                <c:pt idx="117">
                  <c:v>2.7444368393033627</c:v>
                </c:pt>
                <c:pt idx="118">
                  <c:v>2.799460034983654</c:v>
                </c:pt>
                <c:pt idx="119">
                  <c:v>2.8157000000000001</c:v>
                </c:pt>
                <c:pt idx="120">
                  <c:v>2.8156894060384796</c:v>
                </c:pt>
                <c:pt idx="121">
                  <c:v>2.8485911476157817</c:v>
                </c:pt>
                <c:pt idx="122">
                  <c:v>2.8703570613734937</c:v>
                </c:pt>
                <c:pt idx="123">
                  <c:v>2.9032</c:v>
                </c:pt>
                <c:pt idx="124">
                  <c:v>2.9031580348315371</c:v>
                </c:pt>
                <c:pt idx="125">
                  <c:v>2.9084816335842962</c:v>
                </c:pt>
                <c:pt idx="126">
                  <c:v>2.9198399117803686</c:v>
                </c:pt>
                <c:pt idx="127">
                  <c:v>2.9251920298121536</c:v>
                </c:pt>
                <c:pt idx="128">
                  <c:v>2.9256255228534482</c:v>
                </c:pt>
                <c:pt idx="129">
                  <c:v>2.9859799224275583</c:v>
                </c:pt>
                <c:pt idx="130">
                  <c:v>3.0484162293710635</c:v>
                </c:pt>
                <c:pt idx="131">
                  <c:v>3.0567799832686902</c:v>
                </c:pt>
                <c:pt idx="132">
                  <c:v>3.0592022207012017</c:v>
                </c:pt>
                <c:pt idx="133">
                  <c:v>3.0864324283215474</c:v>
                </c:pt>
                <c:pt idx="134">
                  <c:v>3.176779603011632</c:v>
                </c:pt>
                <c:pt idx="135">
                  <c:v>3.2292341622937113</c:v>
                </c:pt>
                <c:pt idx="136">
                  <c:v>3.2347897178492682</c:v>
                </c:pt>
                <c:pt idx="137">
                  <c:v>3.2484371435090176</c:v>
                </c:pt>
                <c:pt idx="138">
                  <c:v>3.2487299414404172</c:v>
                </c:pt>
                <c:pt idx="139">
                  <c:v>3.2947182295231645</c:v>
                </c:pt>
                <c:pt idx="140">
                  <c:v>3.3197600577990718</c:v>
                </c:pt>
                <c:pt idx="141">
                  <c:v>3.3364324283215474</c:v>
                </c:pt>
                <c:pt idx="142">
                  <c:v>3.3933512054148571</c:v>
                </c:pt>
                <c:pt idx="143">
                  <c:v>3.4094303749334531</c:v>
                </c:pt>
                <c:pt idx="144">
                  <c:v>3.4262206251426028</c:v>
                </c:pt>
                <c:pt idx="145">
                  <c:v>3.4289660810707954</c:v>
                </c:pt>
                <c:pt idx="146">
                  <c:v>3.4579</c:v>
                </c:pt>
                <c:pt idx="147">
                  <c:v>3.4579055441478439</c:v>
                </c:pt>
                <c:pt idx="148">
                  <c:v>3.4700547570157427</c:v>
                </c:pt>
                <c:pt idx="149">
                  <c:v>3.4908000000000001</c:v>
                </c:pt>
                <c:pt idx="150">
                  <c:v>3.4907597535934292</c:v>
                </c:pt>
                <c:pt idx="151">
                  <c:v>3.4918999999999998</c:v>
                </c:pt>
                <c:pt idx="152">
                  <c:v>3.4919005247547275</c:v>
                </c:pt>
                <c:pt idx="153">
                  <c:v>3.4922161381093679</c:v>
                </c:pt>
                <c:pt idx="154">
                  <c:v>3.5520324739523952</c:v>
                </c:pt>
                <c:pt idx="155">
                  <c:v>3.557608943645898</c:v>
                </c:pt>
                <c:pt idx="156">
                  <c:v>3.5878000000000001</c:v>
                </c:pt>
                <c:pt idx="157">
                  <c:v>3.587788044718228</c:v>
                </c:pt>
                <c:pt idx="158">
                  <c:v>3.6112000000000002</c:v>
                </c:pt>
                <c:pt idx="159">
                  <c:v>3.6112251882272415</c:v>
                </c:pt>
                <c:pt idx="160">
                  <c:v>3.6699000000000002</c:v>
                </c:pt>
                <c:pt idx="161">
                  <c:v>3.6698608259183141</c:v>
                </c:pt>
                <c:pt idx="162">
                  <c:v>3.6835709939919403</c:v>
                </c:pt>
                <c:pt idx="163">
                  <c:v>3.7109304890105705</c:v>
                </c:pt>
                <c:pt idx="164">
                  <c:v>3.7138</c:v>
                </c:pt>
                <c:pt idx="165">
                  <c:v>3.7137805156285717</c:v>
                </c:pt>
                <c:pt idx="166">
                  <c:v>3.7193931097421804</c:v>
                </c:pt>
                <c:pt idx="167">
                  <c:v>3.8068104038329911</c:v>
                </c:pt>
                <c:pt idx="168">
                  <c:v>3.8576000000000001</c:v>
                </c:pt>
                <c:pt idx="169">
                  <c:v>3.8576317590691307</c:v>
                </c:pt>
                <c:pt idx="170">
                  <c:v>3.8668</c:v>
                </c:pt>
                <c:pt idx="171">
                  <c:v>3.868583162217659</c:v>
                </c:pt>
                <c:pt idx="172">
                  <c:v>3.8916362461023697</c:v>
                </c:pt>
                <c:pt idx="173">
                  <c:v>3.8917000000000002</c:v>
                </c:pt>
                <c:pt idx="174">
                  <c:v>3.8916875808046165</c:v>
                </c:pt>
                <c:pt idx="175">
                  <c:v>3.9217</c:v>
                </c:pt>
                <c:pt idx="176">
                  <c:v>3.9216841584911406</c:v>
                </c:pt>
                <c:pt idx="177">
                  <c:v>4.0012453418510869</c:v>
                </c:pt>
                <c:pt idx="178">
                  <c:v>4.0399000000000003</c:v>
                </c:pt>
                <c:pt idx="179">
                  <c:v>4.0398604456612759</c:v>
                </c:pt>
                <c:pt idx="180">
                  <c:v>4.0422370522473257</c:v>
                </c:pt>
                <c:pt idx="181">
                  <c:v>4.0519999999999996</c:v>
                </c:pt>
                <c:pt idx="182">
                  <c:v>4.0520191649555102</c:v>
                </c:pt>
                <c:pt idx="183">
                  <c:v>4.0805384439881296</c:v>
                </c:pt>
                <c:pt idx="184">
                  <c:v>4.1050441098182286</c:v>
                </c:pt>
                <c:pt idx="185">
                  <c:v>4.1298539812913582</c:v>
                </c:pt>
                <c:pt idx="186">
                  <c:v>4.2693360711841208</c:v>
                </c:pt>
                <c:pt idx="187">
                  <c:v>4.2693000000000003</c:v>
                </c:pt>
                <c:pt idx="188">
                  <c:v>4.2737850787132103</c:v>
                </c:pt>
                <c:pt idx="189">
                  <c:v>4.2765000000000004</c:v>
                </c:pt>
                <c:pt idx="190">
                  <c:v>4.2765229295003424</c:v>
                </c:pt>
                <c:pt idx="191">
                  <c:v>4.3513480112556042</c:v>
                </c:pt>
                <c:pt idx="192">
                  <c:v>4.3677656095520616</c:v>
                </c:pt>
                <c:pt idx="193">
                  <c:v>4.3844113620807663</c:v>
                </c:pt>
                <c:pt idx="194">
                  <c:v>4.5458970263898442</c:v>
                </c:pt>
                <c:pt idx="195">
                  <c:v>4.5952000000000002</c:v>
                </c:pt>
                <c:pt idx="196">
                  <c:v>4.5952353791162741</c:v>
                </c:pt>
                <c:pt idx="197">
                  <c:v>4.6171153699901097</c:v>
                </c:pt>
                <c:pt idx="198">
                  <c:v>4.64491025933531</c:v>
                </c:pt>
                <c:pt idx="199">
                  <c:v>4.6460999999999997</c:v>
                </c:pt>
                <c:pt idx="200">
                  <c:v>4.646132785763176</c:v>
                </c:pt>
                <c:pt idx="201">
                  <c:v>4.6927000000000003</c:v>
                </c:pt>
                <c:pt idx="202">
                  <c:v>4.6926762491444221</c:v>
                </c:pt>
                <c:pt idx="203">
                  <c:v>4.6997</c:v>
                </c:pt>
                <c:pt idx="204">
                  <c:v>4.6997490303445195</c:v>
                </c:pt>
                <c:pt idx="205">
                  <c:v>4.8357999999999999</c:v>
                </c:pt>
                <c:pt idx="206">
                  <c:v>4.8358316221765874</c:v>
                </c:pt>
                <c:pt idx="207">
                  <c:v>4.9350406875047446</c:v>
                </c:pt>
                <c:pt idx="208">
                  <c:v>4.9947562552285332</c:v>
                </c:pt>
                <c:pt idx="209">
                  <c:v>5.0156999999999998</c:v>
                </c:pt>
                <c:pt idx="210">
                  <c:v>5.0157426420260096</c:v>
                </c:pt>
                <c:pt idx="211">
                  <c:v>5.0498000000000003</c:v>
                </c:pt>
                <c:pt idx="212">
                  <c:v>5.0497851547646295</c:v>
                </c:pt>
                <c:pt idx="213">
                  <c:v>5.0554814054300614</c:v>
                </c:pt>
                <c:pt idx="214">
                  <c:v>5.0776009582477757</c:v>
                </c:pt>
                <c:pt idx="215">
                  <c:v>5.1261999999999999</c:v>
                </c:pt>
                <c:pt idx="216">
                  <c:v>5.1261902045782897</c:v>
                </c:pt>
                <c:pt idx="217">
                  <c:v>5.1289052399422017</c:v>
                </c:pt>
                <c:pt idx="218">
                  <c:v>5.131608867594502</c:v>
                </c:pt>
                <c:pt idx="219">
                  <c:v>5.1514487793748547</c:v>
                </c:pt>
                <c:pt idx="220">
                  <c:v>5.1728135219408289</c:v>
                </c:pt>
                <c:pt idx="221">
                  <c:v>5.1865826298577815</c:v>
                </c:pt>
                <c:pt idx="222">
                  <c:v>5.2193778994600395</c:v>
                </c:pt>
                <c:pt idx="223">
                  <c:v>5.2659707962582774</c:v>
                </c:pt>
                <c:pt idx="224">
                  <c:v>5.3043007072781263</c:v>
                </c:pt>
                <c:pt idx="225">
                  <c:v>5.3113999999999999</c:v>
                </c:pt>
                <c:pt idx="226">
                  <c:v>5.3114305270362765</c:v>
                </c:pt>
                <c:pt idx="227">
                  <c:v>5.3141999999999996</c:v>
                </c:pt>
                <c:pt idx="228">
                  <c:v>5.3141683778234086</c:v>
                </c:pt>
                <c:pt idx="229">
                  <c:v>5.3240417522244954</c:v>
                </c:pt>
                <c:pt idx="230">
                  <c:v>5.3645182143128727</c:v>
                </c:pt>
                <c:pt idx="231">
                  <c:v>5.4017999999999997</c:v>
                </c:pt>
                <c:pt idx="232">
                  <c:v>5.4017796030116356</c:v>
                </c:pt>
                <c:pt idx="233">
                  <c:v>5.4663472507415083</c:v>
                </c:pt>
                <c:pt idx="234">
                  <c:v>5.5180999999999996</c:v>
                </c:pt>
                <c:pt idx="235">
                  <c:v>5.5181097421857244</c:v>
                </c:pt>
                <c:pt idx="236">
                  <c:v>5.5242000000000004</c:v>
                </c:pt>
                <c:pt idx="237">
                  <c:v>5.5341851091337704</c:v>
                </c:pt>
                <c:pt idx="238">
                  <c:v>5.5346604304509759</c:v>
                </c:pt>
                <c:pt idx="239">
                  <c:v>5.5944881740056331</c:v>
                </c:pt>
                <c:pt idx="240">
                  <c:v>5.6136759449387794</c:v>
                </c:pt>
                <c:pt idx="241">
                  <c:v>5.6552019164955514</c:v>
                </c:pt>
                <c:pt idx="242">
                  <c:v>5.6727999999999996</c:v>
                </c:pt>
                <c:pt idx="243">
                  <c:v>5.6728268309377139</c:v>
                </c:pt>
                <c:pt idx="244">
                  <c:v>5.6905000000000001</c:v>
                </c:pt>
                <c:pt idx="245">
                  <c:v>5.6904517453798764</c:v>
                </c:pt>
                <c:pt idx="246">
                  <c:v>5.7068427256825629</c:v>
                </c:pt>
                <c:pt idx="247">
                  <c:v>5.712164423150047</c:v>
                </c:pt>
                <c:pt idx="248">
                  <c:v>5.7229999999999999</c:v>
                </c:pt>
                <c:pt idx="249">
                  <c:v>5.723039774887833</c:v>
                </c:pt>
                <c:pt idx="250">
                  <c:v>5.7335576849950467</c:v>
                </c:pt>
                <c:pt idx="251">
                  <c:v>5.7506000000000004</c:v>
                </c:pt>
                <c:pt idx="252">
                  <c:v>5.7506274241387114</c:v>
                </c:pt>
                <c:pt idx="253">
                  <c:v>5.8052323370598478</c:v>
                </c:pt>
                <c:pt idx="254">
                  <c:v>5.8151999999999999</c:v>
                </c:pt>
                <c:pt idx="255">
                  <c:v>5.8151950718685832</c:v>
                </c:pt>
                <c:pt idx="256">
                  <c:v>5.8156133546277369</c:v>
                </c:pt>
                <c:pt idx="257">
                  <c:v>5.827530610692838</c:v>
                </c:pt>
                <c:pt idx="258">
                  <c:v>5.8303178948969423</c:v>
                </c:pt>
                <c:pt idx="259">
                  <c:v>5.8305726671229801</c:v>
                </c:pt>
                <c:pt idx="260">
                  <c:v>5.8672000000000004</c:v>
                </c:pt>
                <c:pt idx="261">
                  <c:v>5.8672142368240934</c:v>
                </c:pt>
                <c:pt idx="262">
                  <c:v>5.8702677009658455</c:v>
                </c:pt>
                <c:pt idx="263">
                  <c:v>5.8923777473572043</c:v>
                </c:pt>
                <c:pt idx="264">
                  <c:v>5.8989000000000003</c:v>
                </c:pt>
                <c:pt idx="265">
                  <c:v>5.898897254544079</c:v>
                </c:pt>
                <c:pt idx="266">
                  <c:v>5.9508821963647378</c:v>
                </c:pt>
                <c:pt idx="267">
                  <c:v>5.9585158567191394</c:v>
                </c:pt>
                <c:pt idx="268">
                  <c:v>5.9613069434937938</c:v>
                </c:pt>
                <c:pt idx="269">
                  <c:v>5.9638999999999998</c:v>
                </c:pt>
                <c:pt idx="270">
                  <c:v>5.9640000000000004</c:v>
                </c:pt>
                <c:pt idx="271">
                  <c:v>5.9639516313027672</c:v>
                </c:pt>
                <c:pt idx="272">
                  <c:v>5.9639877557228731</c:v>
                </c:pt>
                <c:pt idx="273">
                  <c:v>5.9641000000000002</c:v>
                </c:pt>
                <c:pt idx="274">
                  <c:v>5.9696935128146604</c:v>
                </c:pt>
                <c:pt idx="275">
                  <c:v>5.9721328618145879</c:v>
                </c:pt>
                <c:pt idx="276">
                  <c:v>6.1011730930108783</c:v>
                </c:pt>
                <c:pt idx="277">
                  <c:v>6.1472564453570584</c:v>
                </c:pt>
                <c:pt idx="278">
                  <c:v>6.1664537227165592</c:v>
                </c:pt>
                <c:pt idx="279">
                  <c:v>6.1884268765685535</c:v>
                </c:pt>
                <c:pt idx="280">
                  <c:v>6.2137881207696317</c:v>
                </c:pt>
                <c:pt idx="281">
                  <c:v>6.2191999999999998</c:v>
                </c:pt>
                <c:pt idx="282">
                  <c:v>6.2192999999999996</c:v>
                </c:pt>
                <c:pt idx="283">
                  <c:v>6.2192999467640222</c:v>
                </c:pt>
                <c:pt idx="284">
                  <c:v>6.2194000000000003</c:v>
                </c:pt>
                <c:pt idx="285">
                  <c:v>6.2319491976576229</c:v>
                </c:pt>
                <c:pt idx="286">
                  <c:v>6.2407027150353569</c:v>
                </c:pt>
                <c:pt idx="287">
                  <c:v>6.5337991482241922</c:v>
                </c:pt>
                <c:pt idx="288">
                  <c:v>6.6516332040459361</c:v>
                </c:pt>
                <c:pt idx="289">
                  <c:v>6.7135428549699689</c:v>
                </c:pt>
                <c:pt idx="290">
                  <c:v>6.7139801505817935</c:v>
                </c:pt>
                <c:pt idx="291">
                  <c:v>6.7307399802266419</c:v>
                </c:pt>
                <c:pt idx="292">
                  <c:v>6.8077040079093507</c:v>
                </c:pt>
                <c:pt idx="293">
                  <c:v>6.8104133394174378</c:v>
                </c:pt>
                <c:pt idx="294">
                  <c:v>6.8378964179785466</c:v>
                </c:pt>
                <c:pt idx="295">
                  <c:v>6.8483059548254621</c:v>
                </c:pt>
                <c:pt idx="296">
                  <c:v>6.8800999999999997</c:v>
                </c:pt>
                <c:pt idx="297">
                  <c:v>6.8802000000000003</c:v>
                </c:pt>
                <c:pt idx="298">
                  <c:v>6.8802190280629709</c:v>
                </c:pt>
                <c:pt idx="299">
                  <c:v>6.8803000000000001</c:v>
                </c:pt>
                <c:pt idx="300">
                  <c:v>6.9031485284052021</c:v>
                </c:pt>
                <c:pt idx="301">
                  <c:v>6.9551581869343764</c:v>
                </c:pt>
                <c:pt idx="302">
                  <c:v>6.9568000000000003</c:v>
                </c:pt>
                <c:pt idx="303">
                  <c:v>6.9569000000000001</c:v>
                </c:pt>
                <c:pt idx="304">
                  <c:v>6.9568788501026697</c:v>
                </c:pt>
                <c:pt idx="305">
                  <c:v>6.9589999999999996</c:v>
                </c:pt>
                <c:pt idx="306">
                  <c:v>7.0570385580652584</c:v>
                </c:pt>
                <c:pt idx="307">
                  <c:v>7.0809358126093178</c:v>
                </c:pt>
                <c:pt idx="308">
                  <c:v>7.1063864172180438</c:v>
                </c:pt>
                <c:pt idx="309">
                  <c:v>7.1539000000000001</c:v>
                </c:pt>
                <c:pt idx="310">
                  <c:v>7.1539999999999999</c:v>
                </c:pt>
                <c:pt idx="311">
                  <c:v>7.1540041067761804</c:v>
                </c:pt>
                <c:pt idx="312">
                  <c:v>7.1540999999999997</c:v>
                </c:pt>
                <c:pt idx="313">
                  <c:v>7.1555</c:v>
                </c:pt>
                <c:pt idx="314">
                  <c:v>7.1555999999999997</c:v>
                </c:pt>
                <c:pt idx="315">
                  <c:v>7.1556011864020146</c:v>
                </c:pt>
                <c:pt idx="316">
                  <c:v>7.1557000000000004</c:v>
                </c:pt>
                <c:pt idx="317">
                  <c:v>7.1853182751540041</c:v>
                </c:pt>
                <c:pt idx="318">
                  <c:v>7.202059091946162</c:v>
                </c:pt>
                <c:pt idx="319">
                  <c:v>7.2070214464978388</c:v>
                </c:pt>
                <c:pt idx="320">
                  <c:v>7.2425374553197939</c:v>
                </c:pt>
                <c:pt idx="321">
                  <c:v>7.2453798767967141</c:v>
                </c:pt>
                <c:pt idx="322">
                  <c:v>7.251207316145706</c:v>
                </c:pt>
                <c:pt idx="323">
                  <c:v>7.2556943493801764</c:v>
                </c:pt>
                <c:pt idx="324">
                  <c:v>7.2567723781276179</c:v>
                </c:pt>
                <c:pt idx="325">
                  <c:v>7.2670000000000003</c:v>
                </c:pt>
                <c:pt idx="326">
                  <c:v>7.2671000000000001</c:v>
                </c:pt>
                <c:pt idx="327">
                  <c:v>7.2671058635637706</c:v>
                </c:pt>
                <c:pt idx="328">
                  <c:v>7.2758000000000003</c:v>
                </c:pt>
                <c:pt idx="329">
                  <c:v>7.2756673511293632</c:v>
                </c:pt>
                <c:pt idx="330">
                  <c:v>7.2811278424214674</c:v>
                </c:pt>
                <c:pt idx="331">
                  <c:v>7.2947752680812163</c:v>
                </c:pt>
                <c:pt idx="332">
                  <c:v>7.3143566050650204</c:v>
                </c:pt>
                <c:pt idx="333">
                  <c:v>7.3308236367784687</c:v>
                </c:pt>
                <c:pt idx="334">
                  <c:v>7.3440470758232586</c:v>
                </c:pt>
                <c:pt idx="335">
                  <c:v>7.3575999999999997</c:v>
                </c:pt>
                <c:pt idx="336">
                  <c:v>7.3577000000000004</c:v>
                </c:pt>
                <c:pt idx="337">
                  <c:v>7.3577173169062284</c:v>
                </c:pt>
                <c:pt idx="338">
                  <c:v>7.3578000000000001</c:v>
                </c:pt>
                <c:pt idx="339">
                  <c:v>7.3628999999999998</c:v>
                </c:pt>
                <c:pt idx="340">
                  <c:v>7.3630000000000004</c:v>
                </c:pt>
                <c:pt idx="341">
                  <c:v>7.3629933835272707</c:v>
                </c:pt>
                <c:pt idx="342">
                  <c:v>7.3631000000000002</c:v>
                </c:pt>
                <c:pt idx="343">
                  <c:v>7.3838999999999997</c:v>
                </c:pt>
                <c:pt idx="344">
                  <c:v>7.3840000000000003</c:v>
                </c:pt>
                <c:pt idx="345">
                  <c:v>7.3839835728952776</c:v>
                </c:pt>
                <c:pt idx="346">
                  <c:v>7.3841000000000001</c:v>
                </c:pt>
                <c:pt idx="347">
                  <c:v>7.4859685147159478</c:v>
                </c:pt>
                <c:pt idx="348">
                  <c:v>7.5109514031485283</c:v>
                </c:pt>
                <c:pt idx="349">
                  <c:v>7.5111966689482115</c:v>
                </c:pt>
                <c:pt idx="350">
                  <c:v>7.5273785078713207</c:v>
                </c:pt>
                <c:pt idx="351">
                  <c:v>7.5536000000000003</c:v>
                </c:pt>
                <c:pt idx="352">
                  <c:v>7.5537000000000001</c:v>
                </c:pt>
                <c:pt idx="353">
                  <c:v>7.5537303216974676</c:v>
                </c:pt>
                <c:pt idx="354">
                  <c:v>7.5537999999999998</c:v>
                </c:pt>
                <c:pt idx="355">
                  <c:v>7.5772644307551893</c:v>
                </c:pt>
                <c:pt idx="356">
                  <c:v>7.5991235074910595</c:v>
                </c:pt>
                <c:pt idx="357">
                  <c:v>7.6807551905087905</c:v>
                </c:pt>
                <c:pt idx="358">
                  <c:v>7.7407000000000004</c:v>
                </c:pt>
                <c:pt idx="359">
                  <c:v>7.7408000000000001</c:v>
                </c:pt>
                <c:pt idx="360">
                  <c:v>7.7408358050041919</c:v>
                </c:pt>
                <c:pt idx="361">
                  <c:v>7.7408999999999999</c:v>
                </c:pt>
                <c:pt idx="362">
                  <c:v>7.7523385808806689</c:v>
                </c:pt>
                <c:pt idx="363">
                  <c:v>7.7764088523842183</c:v>
                </c:pt>
                <c:pt idx="364">
                  <c:v>7.8493000000000004</c:v>
                </c:pt>
                <c:pt idx="365">
                  <c:v>7.8494000000000002</c:v>
                </c:pt>
                <c:pt idx="366">
                  <c:v>7.8494182067077345</c:v>
                </c:pt>
                <c:pt idx="367">
                  <c:v>7.8494999999999999</c:v>
                </c:pt>
                <c:pt idx="368">
                  <c:v>7.9055441478439423</c:v>
                </c:pt>
                <c:pt idx="369">
                  <c:v>7.9962354551676933</c:v>
                </c:pt>
                <c:pt idx="370">
                  <c:v>8.0207049965776864</c:v>
                </c:pt>
                <c:pt idx="371">
                  <c:v>8.0231006160164267</c:v>
                </c:pt>
                <c:pt idx="372">
                  <c:v>8.0340234998859295</c:v>
                </c:pt>
                <c:pt idx="373">
                  <c:v>8.1271009202220661</c:v>
                </c:pt>
                <c:pt idx="374">
                  <c:v>8.1806000000000001</c:v>
                </c:pt>
                <c:pt idx="375">
                  <c:v>8.1806999999999999</c:v>
                </c:pt>
                <c:pt idx="376">
                  <c:v>8.1806981519507183</c:v>
                </c:pt>
                <c:pt idx="377">
                  <c:v>8.1807999999999996</c:v>
                </c:pt>
                <c:pt idx="378">
                  <c:v>8.247262149212867</c:v>
                </c:pt>
                <c:pt idx="379">
                  <c:v>8.2554186630161919</c:v>
                </c:pt>
                <c:pt idx="380">
                  <c:v>8.258555783709788</c:v>
                </c:pt>
                <c:pt idx="381">
                  <c:v>8.3261464750171115</c:v>
                </c:pt>
                <c:pt idx="382">
                  <c:v>8.3284000000000002</c:v>
                </c:pt>
                <c:pt idx="383">
                  <c:v>8.3285</c:v>
                </c:pt>
                <c:pt idx="384">
                  <c:v>8.3285420944558517</c:v>
                </c:pt>
                <c:pt idx="385">
                  <c:v>8.3285999999999998</c:v>
                </c:pt>
                <c:pt idx="386">
                  <c:v>8.3655030800821351</c:v>
                </c:pt>
                <c:pt idx="387">
                  <c:v>8.4578104798844116</c:v>
                </c:pt>
                <c:pt idx="388">
                  <c:v>8.5282999999999998</c:v>
                </c:pt>
                <c:pt idx="389">
                  <c:v>8.5283999999999995</c:v>
                </c:pt>
                <c:pt idx="390">
                  <c:v>8.5284052019164953</c:v>
                </c:pt>
                <c:pt idx="391">
                  <c:v>8.5284999999999993</c:v>
                </c:pt>
                <c:pt idx="392">
                  <c:v>8.6553159936116746</c:v>
                </c:pt>
                <c:pt idx="393">
                  <c:v>8.7622062514259706</c:v>
                </c:pt>
                <c:pt idx="394">
                  <c:v>8.7843942505133477</c:v>
                </c:pt>
                <c:pt idx="395">
                  <c:v>8.8197809719370373</c:v>
                </c:pt>
                <c:pt idx="396">
                  <c:v>8.9156399726214914</c:v>
                </c:pt>
                <c:pt idx="397">
                  <c:v>8.9236158643242849</c:v>
                </c:pt>
                <c:pt idx="398">
                  <c:v>8.9427142748498021</c:v>
                </c:pt>
                <c:pt idx="399">
                  <c:v>9.0086698608259113</c:v>
                </c:pt>
                <c:pt idx="400">
                  <c:v>9.216632443531827</c:v>
                </c:pt>
                <c:pt idx="401">
                  <c:v>9.222123355388252</c:v>
                </c:pt>
                <c:pt idx="402">
                  <c:v>9.3130276066621107</c:v>
                </c:pt>
                <c:pt idx="403">
                  <c:v>9.3853000000000009</c:v>
                </c:pt>
                <c:pt idx="404">
                  <c:v>9.3854000000000006</c:v>
                </c:pt>
                <c:pt idx="405">
                  <c:v>9.3853524982888441</c:v>
                </c:pt>
                <c:pt idx="406">
                  <c:v>9.3855000000000004</c:v>
                </c:pt>
                <c:pt idx="407">
                  <c:v>9.504277891854894</c:v>
                </c:pt>
                <c:pt idx="408">
                  <c:v>9.5044000000000004</c:v>
                </c:pt>
                <c:pt idx="409">
                  <c:v>9.5221999999999998</c:v>
                </c:pt>
                <c:pt idx="410">
                  <c:v>9.5222450376454475</c:v>
                </c:pt>
                <c:pt idx="411">
                  <c:v>9.5222999999999995</c:v>
                </c:pt>
                <c:pt idx="412">
                  <c:v>9.5660000000000007</c:v>
                </c:pt>
                <c:pt idx="413">
                  <c:v>9.5661000000000005</c:v>
                </c:pt>
                <c:pt idx="414">
                  <c:v>9.5660506502395624</c:v>
                </c:pt>
                <c:pt idx="415">
                  <c:v>9.5662000000000003</c:v>
                </c:pt>
                <c:pt idx="416">
                  <c:v>9.636036960985626</c:v>
                </c:pt>
                <c:pt idx="417">
                  <c:v>9.7286105407255299</c:v>
                </c:pt>
                <c:pt idx="418">
                  <c:v>9.9555099247091032</c:v>
                </c:pt>
                <c:pt idx="419">
                  <c:v>10.005247547341996</c:v>
                </c:pt>
                <c:pt idx="420">
                  <c:v>10.012</c:v>
                </c:pt>
                <c:pt idx="421">
                  <c:v>10.0123</c:v>
                </c:pt>
                <c:pt idx="422">
                  <c:v>10.012320328542094</c:v>
                </c:pt>
                <c:pt idx="423">
                  <c:v>10.0124</c:v>
                </c:pt>
                <c:pt idx="424">
                  <c:v>10.035820214464986</c:v>
                </c:pt>
                <c:pt idx="425">
                  <c:v>10.092630618297976</c:v>
                </c:pt>
                <c:pt idx="426">
                  <c:v>10.23842117271276</c:v>
                </c:pt>
                <c:pt idx="427">
                  <c:v>10.23842117271276</c:v>
                </c:pt>
                <c:pt idx="428">
                  <c:v>10.253</c:v>
                </c:pt>
                <c:pt idx="429">
                  <c:v>10.253299999999999</c:v>
                </c:pt>
                <c:pt idx="430">
                  <c:v>10.253251197809719</c:v>
                </c:pt>
                <c:pt idx="431">
                  <c:v>10.253399999999999</c:v>
                </c:pt>
                <c:pt idx="432">
                  <c:v>10.340862422997947</c:v>
                </c:pt>
                <c:pt idx="433">
                  <c:v>10.381930184804927</c:v>
                </c:pt>
                <c:pt idx="434">
                  <c:v>10.403832991101986</c:v>
                </c:pt>
                <c:pt idx="435">
                  <c:v>10.458500000000001</c:v>
                </c:pt>
                <c:pt idx="436">
                  <c:v>10.458600000000001</c:v>
                </c:pt>
                <c:pt idx="437">
                  <c:v>10.458590006844627</c:v>
                </c:pt>
                <c:pt idx="438">
                  <c:v>10.4587</c:v>
                </c:pt>
                <c:pt idx="439">
                  <c:v>10.472279260780287</c:v>
                </c:pt>
                <c:pt idx="440">
                  <c:v>10.505133470225873</c:v>
                </c:pt>
                <c:pt idx="441">
                  <c:v>10.518700000000001</c:v>
                </c:pt>
                <c:pt idx="442">
                  <c:v>10.518800000000001</c:v>
                </c:pt>
                <c:pt idx="443">
                  <c:v>10.518822724161533</c:v>
                </c:pt>
                <c:pt idx="444">
                  <c:v>10.519</c:v>
                </c:pt>
                <c:pt idx="445">
                  <c:v>10.548939082819986</c:v>
                </c:pt>
                <c:pt idx="446">
                  <c:v>10.565366187542779</c:v>
                </c:pt>
                <c:pt idx="447">
                  <c:v>10.587268993839835</c:v>
                </c:pt>
                <c:pt idx="448">
                  <c:v>10.606433949349761</c:v>
                </c:pt>
                <c:pt idx="449">
                  <c:v>10.657999999999999</c:v>
                </c:pt>
                <c:pt idx="450">
                  <c:v>10.6585</c:v>
                </c:pt>
                <c:pt idx="451">
                  <c:v>10.658453114305271</c:v>
                </c:pt>
                <c:pt idx="452">
                  <c:v>10.6586</c:v>
                </c:pt>
                <c:pt idx="453">
                  <c:v>10.731999999999999</c:v>
                </c:pt>
                <c:pt idx="454">
                  <c:v>10.7324</c:v>
                </c:pt>
                <c:pt idx="455">
                  <c:v>10.732375085557837</c:v>
                </c:pt>
                <c:pt idx="456">
                  <c:v>10.7325</c:v>
                </c:pt>
                <c:pt idx="457">
                  <c:v>10.74</c:v>
                </c:pt>
                <c:pt idx="458">
                  <c:v>10.776180698151951</c:v>
                </c:pt>
                <c:pt idx="459">
                  <c:v>10.976043805612594</c:v>
                </c:pt>
                <c:pt idx="460">
                  <c:v>10.981519507186858</c:v>
                </c:pt>
                <c:pt idx="461">
                  <c:v>11.05</c:v>
                </c:pt>
                <c:pt idx="462">
                  <c:v>11.055400000000001</c:v>
                </c:pt>
                <c:pt idx="463">
                  <c:v>11.055441478439425</c:v>
                </c:pt>
                <c:pt idx="464">
                  <c:v>11.0555</c:v>
                </c:pt>
                <c:pt idx="465">
                  <c:v>11.0609</c:v>
                </c:pt>
                <c:pt idx="466">
                  <c:v>11.060917180013689</c:v>
                </c:pt>
                <c:pt idx="467">
                  <c:v>11.061</c:v>
                </c:pt>
                <c:pt idx="468">
                  <c:v>11.203285420944558</c:v>
                </c:pt>
                <c:pt idx="469">
                  <c:v>11.422313483915127</c:v>
                </c:pt>
                <c:pt idx="470">
                  <c:v>11.425051334702259</c:v>
                </c:pt>
                <c:pt idx="471">
                  <c:v>11.465999999999999</c:v>
                </c:pt>
                <c:pt idx="472">
                  <c:v>11.466100000000001</c:v>
                </c:pt>
                <c:pt idx="473">
                  <c:v>11.466119096509241</c:v>
                </c:pt>
                <c:pt idx="474">
                  <c:v>11.4665</c:v>
                </c:pt>
                <c:pt idx="475">
                  <c:v>11.471594798083505</c:v>
                </c:pt>
                <c:pt idx="476">
                  <c:v>11.504449007529089</c:v>
                </c:pt>
                <c:pt idx="477">
                  <c:v>11.553730321697467</c:v>
                </c:pt>
                <c:pt idx="478">
                  <c:v>11.652292950034223</c:v>
                </c:pt>
                <c:pt idx="479">
                  <c:v>11.690622861054072</c:v>
                </c:pt>
                <c:pt idx="480">
                  <c:v>11.696098562628336</c:v>
                </c:pt>
                <c:pt idx="481">
                  <c:v>11.767282683093772</c:v>
                </c:pt>
                <c:pt idx="482">
                  <c:v>11.871321013004792</c:v>
                </c:pt>
                <c:pt idx="483">
                  <c:v>11.926078028747433</c:v>
                </c:pt>
                <c:pt idx="484">
                  <c:v>11.989048596851472</c:v>
                </c:pt>
                <c:pt idx="485">
                  <c:v>12.002737850787133</c:v>
                </c:pt>
                <c:pt idx="486">
                  <c:v>12.046543463381246</c:v>
                </c:pt>
                <c:pt idx="487">
                  <c:v>12.131416837782341</c:v>
                </c:pt>
                <c:pt idx="488">
                  <c:v>12.32</c:v>
                </c:pt>
                <c:pt idx="489">
                  <c:v>12.3231</c:v>
                </c:pt>
                <c:pt idx="490">
                  <c:v>12.323066392881588</c:v>
                </c:pt>
                <c:pt idx="491">
                  <c:v>12.323499999999999</c:v>
                </c:pt>
                <c:pt idx="492">
                  <c:v>12.353182751540041</c:v>
                </c:pt>
                <c:pt idx="493">
                  <c:v>12.353182751540041</c:v>
                </c:pt>
                <c:pt idx="494">
                  <c:v>12.377823408624231</c:v>
                </c:pt>
                <c:pt idx="495">
                  <c:v>12.377823408624231</c:v>
                </c:pt>
                <c:pt idx="496">
                  <c:v>12.388774811772759</c:v>
                </c:pt>
                <c:pt idx="497">
                  <c:v>12.476386036960985</c:v>
                </c:pt>
                <c:pt idx="498">
                  <c:v>12.490075290896646</c:v>
                </c:pt>
                <c:pt idx="499">
                  <c:v>12.495550992470911</c:v>
                </c:pt>
                <c:pt idx="500">
                  <c:v>12.495550992470911</c:v>
                </c:pt>
                <c:pt idx="501">
                  <c:v>12.511978097193703</c:v>
                </c:pt>
                <c:pt idx="502">
                  <c:v>12.511978097193703</c:v>
                </c:pt>
                <c:pt idx="503">
                  <c:v>12.580424366872005</c:v>
                </c:pt>
                <c:pt idx="504">
                  <c:v>12.580424366872005</c:v>
                </c:pt>
                <c:pt idx="505">
                  <c:v>12.750171115674195</c:v>
                </c:pt>
                <c:pt idx="506">
                  <c:v>12.750171115674195</c:v>
                </c:pt>
                <c:pt idx="507">
                  <c:v>12.815879534565367</c:v>
                </c:pt>
                <c:pt idx="508">
                  <c:v>12.930869267624914</c:v>
                </c:pt>
                <c:pt idx="509">
                  <c:v>12.941820670773442</c:v>
                </c:pt>
                <c:pt idx="510">
                  <c:v>12.952772073921972</c:v>
                </c:pt>
                <c:pt idx="511">
                  <c:v>12.952772073921972</c:v>
                </c:pt>
                <c:pt idx="512">
                  <c:v>13.037645448323067</c:v>
                </c:pt>
                <c:pt idx="513">
                  <c:v>13.09</c:v>
                </c:pt>
                <c:pt idx="514">
                  <c:v>13.0951</c:v>
                </c:pt>
                <c:pt idx="515">
                  <c:v>13.095140314852841</c:v>
                </c:pt>
                <c:pt idx="516">
                  <c:v>13.1</c:v>
                </c:pt>
                <c:pt idx="517">
                  <c:v>13.166324435318275</c:v>
                </c:pt>
                <c:pt idx="518">
                  <c:v>13.190965092402465</c:v>
                </c:pt>
                <c:pt idx="519">
                  <c:v>13.196440793976729</c:v>
                </c:pt>
                <c:pt idx="520">
                  <c:v>13.196440793976729</c:v>
                </c:pt>
                <c:pt idx="521">
                  <c:v>13.267624914442163</c:v>
                </c:pt>
                <c:pt idx="522">
                  <c:v>13.267624914442163</c:v>
                </c:pt>
                <c:pt idx="523">
                  <c:v>13.319644079397673</c:v>
                </c:pt>
                <c:pt idx="524">
                  <c:v>13.319644079397673</c:v>
                </c:pt>
                <c:pt idx="525">
                  <c:v>13.374401095140314</c:v>
                </c:pt>
                <c:pt idx="526">
                  <c:v>13.393566050650239</c:v>
                </c:pt>
                <c:pt idx="527">
                  <c:v>13.407255304585901</c:v>
                </c:pt>
                <c:pt idx="528">
                  <c:v>13.431895961670088</c:v>
                </c:pt>
                <c:pt idx="529">
                  <c:v>13.467488021902806</c:v>
                </c:pt>
                <c:pt idx="530">
                  <c:v>13.514031485284052</c:v>
                </c:pt>
                <c:pt idx="531">
                  <c:v>13.623545516769337</c:v>
                </c:pt>
                <c:pt idx="532">
                  <c:v>13.645448323066393</c:v>
                </c:pt>
                <c:pt idx="533">
                  <c:v>13.661875427789186</c:v>
                </c:pt>
                <c:pt idx="534">
                  <c:v>13.705681040383299</c:v>
                </c:pt>
                <c:pt idx="535">
                  <c:v>13.705681040383299</c:v>
                </c:pt>
                <c:pt idx="536">
                  <c:v>13.735797399041752</c:v>
                </c:pt>
                <c:pt idx="537">
                  <c:v>13.760438056125942</c:v>
                </c:pt>
                <c:pt idx="538">
                  <c:v>13.8012</c:v>
                </c:pt>
                <c:pt idx="539">
                  <c:v>13.801500000000001</c:v>
                </c:pt>
                <c:pt idx="540">
                  <c:v>13.801505817932922</c:v>
                </c:pt>
                <c:pt idx="541">
                  <c:v>13.8124</c:v>
                </c:pt>
                <c:pt idx="542">
                  <c:v>13.8125</c:v>
                </c:pt>
                <c:pt idx="543">
                  <c:v>13.81245722108145</c:v>
                </c:pt>
                <c:pt idx="544">
                  <c:v>13.8127</c:v>
                </c:pt>
                <c:pt idx="545">
                  <c:v>13.839835728952773</c:v>
                </c:pt>
                <c:pt idx="546">
                  <c:v>13.875427789185489</c:v>
                </c:pt>
                <c:pt idx="547">
                  <c:v>13.902806297056811</c:v>
                </c:pt>
                <c:pt idx="548">
                  <c:v>13.902806297056811</c:v>
                </c:pt>
                <c:pt idx="549">
                  <c:v>13.95482546201232</c:v>
                </c:pt>
                <c:pt idx="550">
                  <c:v>13.95482546201232</c:v>
                </c:pt>
                <c:pt idx="551">
                  <c:v>13.971252566735114</c:v>
                </c:pt>
                <c:pt idx="552">
                  <c:v>14.056125941136209</c:v>
                </c:pt>
                <c:pt idx="553">
                  <c:v>14.105407255304586</c:v>
                </c:pt>
                <c:pt idx="554">
                  <c:v>14.201232032854209</c:v>
                </c:pt>
                <c:pt idx="555">
                  <c:v>14.245037645448322</c:v>
                </c:pt>
                <c:pt idx="556">
                  <c:v>14.245037645448322</c:v>
                </c:pt>
                <c:pt idx="557">
                  <c:v>14.286105407255304</c:v>
                </c:pt>
                <c:pt idx="558">
                  <c:v>14.288843258042437</c:v>
                </c:pt>
                <c:pt idx="559">
                  <c:v>14.288843258042437</c:v>
                </c:pt>
                <c:pt idx="560">
                  <c:v>14.655715263518138</c:v>
                </c:pt>
                <c:pt idx="561">
                  <c:v>14.655715263518138</c:v>
                </c:pt>
                <c:pt idx="562">
                  <c:v>14.803000000000001</c:v>
                </c:pt>
                <c:pt idx="563">
                  <c:v>14.803599999999999</c:v>
                </c:pt>
                <c:pt idx="564">
                  <c:v>14.803559206023271</c:v>
                </c:pt>
                <c:pt idx="565">
                  <c:v>14.803800000000001</c:v>
                </c:pt>
                <c:pt idx="566">
                  <c:v>14.880219028062971</c:v>
                </c:pt>
                <c:pt idx="567">
                  <c:v>14.89390828199863</c:v>
                </c:pt>
                <c:pt idx="568">
                  <c:v>14.945927446954141</c:v>
                </c:pt>
                <c:pt idx="569">
                  <c:v>14.984257357973991</c:v>
                </c:pt>
                <c:pt idx="570">
                  <c:v>14.984257357973991</c:v>
                </c:pt>
                <c:pt idx="571">
                  <c:v>15.039014373716633</c:v>
                </c:pt>
                <c:pt idx="572">
                  <c:v>15.039014373716633</c:v>
                </c:pt>
                <c:pt idx="573">
                  <c:v>15.041752224503764</c:v>
                </c:pt>
                <c:pt idx="574">
                  <c:v>15.041752224503764</c:v>
                </c:pt>
                <c:pt idx="575">
                  <c:v>15.071868583162217</c:v>
                </c:pt>
                <c:pt idx="576">
                  <c:v>15.14031485284052</c:v>
                </c:pt>
                <c:pt idx="577">
                  <c:v>15.14031485284052</c:v>
                </c:pt>
                <c:pt idx="578">
                  <c:v>15.162217659137577</c:v>
                </c:pt>
                <c:pt idx="579">
                  <c:v>15.197809719370294</c:v>
                </c:pt>
                <c:pt idx="580">
                  <c:v>15.197809719370294</c:v>
                </c:pt>
                <c:pt idx="581">
                  <c:v>15.236139630390143</c:v>
                </c:pt>
                <c:pt idx="582">
                  <c:v>15.304585900068446</c:v>
                </c:pt>
                <c:pt idx="583">
                  <c:v>15.331964407939767</c:v>
                </c:pt>
                <c:pt idx="584">
                  <c:v>15.348391512662561</c:v>
                </c:pt>
                <c:pt idx="585">
                  <c:v>15.348391512662561</c:v>
                </c:pt>
              </c:numCache>
            </c:numRef>
          </c:xVal>
          <c:yVal>
            <c:numRef>
              <c:f>'THA mortality INV'!$Q$5:$Q$589</c:f>
              <c:numCache>
                <c:formatCode>0.00000000</c:formatCode>
                <c:ptCount val="585"/>
                <c:pt idx="0">
                  <c:v>0</c:v>
                </c:pt>
                <c:pt idx="1">
                  <c:v>1.7021731682748675E-2</c:v>
                </c:pt>
                <c:pt idx="2">
                  <c:v>1.7021731682748675E-2</c:v>
                </c:pt>
                <c:pt idx="3">
                  <c:v>1.7021731682748675E-2</c:v>
                </c:pt>
                <c:pt idx="4">
                  <c:v>1.9199864634242503E-2</c:v>
                </c:pt>
                <c:pt idx="5">
                  <c:v>1.9199864634242503E-2</c:v>
                </c:pt>
                <c:pt idx="6">
                  <c:v>2.2333274787667778E-2</c:v>
                </c:pt>
                <c:pt idx="7">
                  <c:v>2.2333274787667778E-2</c:v>
                </c:pt>
                <c:pt idx="8">
                  <c:v>2.5582804166494499E-2</c:v>
                </c:pt>
                <c:pt idx="9">
                  <c:v>2.5582804166494499E-2</c:v>
                </c:pt>
                <c:pt idx="10">
                  <c:v>2.8826331845442144E-2</c:v>
                </c:pt>
                <c:pt idx="11">
                  <c:v>2.8826331845442144E-2</c:v>
                </c:pt>
                <c:pt idx="12">
                  <c:v>3.2037254919279223E-2</c:v>
                </c:pt>
                <c:pt idx="13">
                  <c:v>3.2037254919279223E-2</c:v>
                </c:pt>
                <c:pt idx="14">
                  <c:v>3.2037254919279223E-2</c:v>
                </c:pt>
                <c:pt idx="15">
                  <c:v>3.2037254919279223E-2</c:v>
                </c:pt>
                <c:pt idx="16">
                  <c:v>3.5223005118284356E-2</c:v>
                </c:pt>
                <c:pt idx="17">
                  <c:v>3.5223005118284356E-2</c:v>
                </c:pt>
                <c:pt idx="18">
                  <c:v>3.8371104692037084E-2</c:v>
                </c:pt>
                <c:pt idx="19">
                  <c:v>3.8371104692037084E-2</c:v>
                </c:pt>
                <c:pt idx="20">
                  <c:v>4.1484639360617748E-2</c:v>
                </c:pt>
                <c:pt idx="21">
                  <c:v>4.1484639360617748E-2</c:v>
                </c:pt>
                <c:pt idx="22">
                  <c:v>4.4566837689946071E-2</c:v>
                </c:pt>
                <c:pt idx="23">
                  <c:v>4.4566837689946071E-2</c:v>
                </c:pt>
                <c:pt idx="24">
                  <c:v>4.7620691901219536E-2</c:v>
                </c:pt>
                <c:pt idx="25">
                  <c:v>4.7620691901219536E-2</c:v>
                </c:pt>
                <c:pt idx="26">
                  <c:v>5.0648861195259132E-2</c:v>
                </c:pt>
                <c:pt idx="27">
                  <c:v>5.0648861195259132E-2</c:v>
                </c:pt>
                <c:pt idx="28">
                  <c:v>5.3653672645270656E-2</c:v>
                </c:pt>
                <c:pt idx="29">
                  <c:v>5.3653672645270656E-2</c:v>
                </c:pt>
                <c:pt idx="30">
                  <c:v>5.6637153620606062E-2</c:v>
                </c:pt>
                <c:pt idx="31">
                  <c:v>5.6637153620606062E-2</c:v>
                </c:pt>
                <c:pt idx="32">
                  <c:v>5.9601071366357616E-2</c:v>
                </c:pt>
                <c:pt idx="33">
                  <c:v>5.9601071366357616E-2</c:v>
                </c:pt>
                <c:pt idx="34">
                  <c:v>5.9601071366357616E-2</c:v>
                </c:pt>
                <c:pt idx="35">
                  <c:v>6.2556829179944429E-2</c:v>
                </c:pt>
                <c:pt idx="36">
                  <c:v>6.2556829179944429E-2</c:v>
                </c:pt>
                <c:pt idx="37">
                  <c:v>6.5495619854519904E-2</c:v>
                </c:pt>
                <c:pt idx="38">
                  <c:v>6.5495619854519904E-2</c:v>
                </c:pt>
                <c:pt idx="39">
                  <c:v>6.841868333764356E-2</c:v>
                </c:pt>
                <c:pt idx="40">
                  <c:v>6.841868333764356E-2</c:v>
                </c:pt>
                <c:pt idx="41">
                  <c:v>7.1327114411639636E-2</c:v>
                </c:pt>
                <c:pt idx="42">
                  <c:v>7.1327114411639636E-2</c:v>
                </c:pt>
                <c:pt idx="43">
                  <c:v>7.4221884701959451E-2</c:v>
                </c:pt>
                <c:pt idx="44">
                  <c:v>7.4221884701959451E-2</c:v>
                </c:pt>
                <c:pt idx="45">
                  <c:v>7.7103860759266341E-2</c:v>
                </c:pt>
                <c:pt idx="46">
                  <c:v>7.7103860759266341E-2</c:v>
                </c:pt>
                <c:pt idx="47">
                  <c:v>7.9973818983498313E-2</c:v>
                </c:pt>
                <c:pt idx="48">
                  <c:v>8.2832458005710818E-2</c:v>
                </c:pt>
                <c:pt idx="49">
                  <c:v>8.2832458005710818E-2</c:v>
                </c:pt>
                <c:pt idx="50">
                  <c:v>8.2832458005710818E-2</c:v>
                </c:pt>
                <c:pt idx="51">
                  <c:v>8.5680409017162007E-2</c:v>
                </c:pt>
                <c:pt idx="52">
                  <c:v>8.5680409017162007E-2</c:v>
                </c:pt>
                <c:pt idx="53">
                  <c:v>8.8518244433750226E-2</c:v>
                </c:pt>
                <c:pt idx="54">
                  <c:v>8.8518244433750226E-2</c:v>
                </c:pt>
                <c:pt idx="55">
                  <c:v>9.1346485203843586E-2</c:v>
                </c:pt>
                <c:pt idx="56">
                  <c:v>9.1346485203843586E-2</c:v>
                </c:pt>
                <c:pt idx="57">
                  <c:v>9.4165607004712215E-2</c:v>
                </c:pt>
                <c:pt idx="58">
                  <c:v>9.4165607004712215E-2</c:v>
                </c:pt>
                <c:pt idx="59">
                  <c:v>9.4165607004712215E-2</c:v>
                </c:pt>
                <c:pt idx="60">
                  <c:v>9.4165607004712215E-2</c:v>
                </c:pt>
                <c:pt idx="61">
                  <c:v>9.4165607004712215E-2</c:v>
                </c:pt>
                <c:pt idx="62">
                  <c:v>9.4165607004712215E-2</c:v>
                </c:pt>
                <c:pt idx="63">
                  <c:v>9.4165607004712215E-2</c:v>
                </c:pt>
                <c:pt idx="64">
                  <c:v>9.7021813578963667E-2</c:v>
                </c:pt>
                <c:pt idx="65">
                  <c:v>9.7021813578963667E-2</c:v>
                </c:pt>
                <c:pt idx="66">
                  <c:v>9.7021813578963667E-2</c:v>
                </c:pt>
                <c:pt idx="67">
                  <c:v>9.7021813578963667E-2</c:v>
                </c:pt>
                <c:pt idx="68">
                  <c:v>9.7021813578963667E-2</c:v>
                </c:pt>
                <c:pt idx="69">
                  <c:v>9.7021813578963667E-2</c:v>
                </c:pt>
                <c:pt idx="70">
                  <c:v>9.7021813578963667E-2</c:v>
                </c:pt>
                <c:pt idx="71">
                  <c:v>9.7021813578963667E-2</c:v>
                </c:pt>
                <c:pt idx="72">
                  <c:v>9.9925667071396385E-2</c:v>
                </c:pt>
                <c:pt idx="73">
                  <c:v>9.9925667071396385E-2</c:v>
                </c:pt>
                <c:pt idx="74">
                  <c:v>9.9925667071396385E-2</c:v>
                </c:pt>
                <c:pt idx="75">
                  <c:v>9.9925667071396385E-2</c:v>
                </c:pt>
                <c:pt idx="76">
                  <c:v>9.9925667071396385E-2</c:v>
                </c:pt>
                <c:pt idx="77">
                  <c:v>9.9925667071396385E-2</c:v>
                </c:pt>
                <c:pt idx="78">
                  <c:v>9.9925667071396385E-2</c:v>
                </c:pt>
                <c:pt idx="79">
                  <c:v>0.10286880805218723</c:v>
                </c:pt>
                <c:pt idx="80">
                  <c:v>0.10286880805218723</c:v>
                </c:pt>
                <c:pt idx="81">
                  <c:v>0.10286880805218723</c:v>
                </c:pt>
                <c:pt idx="82">
                  <c:v>0.10581223598059375</c:v>
                </c:pt>
                <c:pt idx="83">
                  <c:v>0.10581223598059375</c:v>
                </c:pt>
                <c:pt idx="84">
                  <c:v>0.10581223598059375</c:v>
                </c:pt>
                <c:pt idx="85">
                  <c:v>0.10581223598059375</c:v>
                </c:pt>
                <c:pt idx="86">
                  <c:v>0.10581223598059375</c:v>
                </c:pt>
                <c:pt idx="87">
                  <c:v>0.10581223598059375</c:v>
                </c:pt>
                <c:pt idx="88">
                  <c:v>0.10581223598059375</c:v>
                </c:pt>
                <c:pt idx="89">
                  <c:v>0.10581223598059375</c:v>
                </c:pt>
                <c:pt idx="90">
                  <c:v>0.10581223598059375</c:v>
                </c:pt>
                <c:pt idx="91">
                  <c:v>0.10581223598059375</c:v>
                </c:pt>
                <c:pt idx="92">
                  <c:v>0.10581223598059375</c:v>
                </c:pt>
                <c:pt idx="93">
                  <c:v>0.108837902165001</c:v>
                </c:pt>
                <c:pt idx="94">
                  <c:v>0.108837902165001</c:v>
                </c:pt>
                <c:pt idx="95">
                  <c:v>0.108837902165001</c:v>
                </c:pt>
                <c:pt idx="96">
                  <c:v>0.108837902165001</c:v>
                </c:pt>
                <c:pt idx="97">
                  <c:v>0.108837902165001</c:v>
                </c:pt>
                <c:pt idx="98">
                  <c:v>0.108837902165001</c:v>
                </c:pt>
                <c:pt idx="99">
                  <c:v>0.108837902165001</c:v>
                </c:pt>
                <c:pt idx="100">
                  <c:v>0.108837902165001</c:v>
                </c:pt>
                <c:pt idx="101">
                  <c:v>0.108837902165001</c:v>
                </c:pt>
                <c:pt idx="102">
                  <c:v>0.108837902165001</c:v>
                </c:pt>
                <c:pt idx="103">
                  <c:v>0.11193921148967878</c:v>
                </c:pt>
                <c:pt idx="104">
                  <c:v>0.11193921148967878</c:v>
                </c:pt>
                <c:pt idx="105">
                  <c:v>0.11502974026431267</c:v>
                </c:pt>
                <c:pt idx="106">
                  <c:v>0.11502974026431267</c:v>
                </c:pt>
                <c:pt idx="107">
                  <c:v>0.11502974026431267</c:v>
                </c:pt>
                <c:pt idx="108">
                  <c:v>0.11502974026431267</c:v>
                </c:pt>
                <c:pt idx="109">
                  <c:v>0.11502974026431267</c:v>
                </c:pt>
                <c:pt idx="110">
                  <c:v>0.11502974026431267</c:v>
                </c:pt>
                <c:pt idx="111">
                  <c:v>0.11502974026431267</c:v>
                </c:pt>
                <c:pt idx="112">
                  <c:v>0.11502974026431267</c:v>
                </c:pt>
                <c:pt idx="113">
                  <c:v>0.11817697887957546</c:v>
                </c:pt>
                <c:pt idx="114">
                  <c:v>0.11817697887957546</c:v>
                </c:pt>
                <c:pt idx="115">
                  <c:v>0.11817697887957546</c:v>
                </c:pt>
                <c:pt idx="116">
                  <c:v>0.11817697887957546</c:v>
                </c:pt>
                <c:pt idx="117">
                  <c:v>0.11817697887957546</c:v>
                </c:pt>
                <c:pt idx="118">
                  <c:v>0.11817697887957546</c:v>
                </c:pt>
                <c:pt idx="119">
                  <c:v>0.12135963356009538</c:v>
                </c:pt>
                <c:pt idx="120">
                  <c:v>0.12135963356009538</c:v>
                </c:pt>
                <c:pt idx="121">
                  <c:v>0.12135963356009538</c:v>
                </c:pt>
                <c:pt idx="122">
                  <c:v>0.12135963356009538</c:v>
                </c:pt>
                <c:pt idx="123">
                  <c:v>0.12455501198953145</c:v>
                </c:pt>
                <c:pt idx="124">
                  <c:v>0.12455501198953145</c:v>
                </c:pt>
                <c:pt idx="125">
                  <c:v>0.12455501198953145</c:v>
                </c:pt>
                <c:pt idx="126">
                  <c:v>0.12455501198953145</c:v>
                </c:pt>
                <c:pt idx="127">
                  <c:v>0.12455501198953145</c:v>
                </c:pt>
                <c:pt idx="128">
                  <c:v>0.12455501198953145</c:v>
                </c:pt>
                <c:pt idx="129">
                  <c:v>0.12455501198953145</c:v>
                </c:pt>
                <c:pt idx="130">
                  <c:v>0.12455501198953145</c:v>
                </c:pt>
                <c:pt idx="131">
                  <c:v>0.12455501198953145</c:v>
                </c:pt>
                <c:pt idx="132">
                  <c:v>0.12455501198953145</c:v>
                </c:pt>
                <c:pt idx="133">
                  <c:v>0.12455501198953145</c:v>
                </c:pt>
                <c:pt idx="134">
                  <c:v>0.12455501198953145</c:v>
                </c:pt>
                <c:pt idx="135">
                  <c:v>0.12455501198953145</c:v>
                </c:pt>
                <c:pt idx="136">
                  <c:v>0.12455501198953145</c:v>
                </c:pt>
                <c:pt idx="137">
                  <c:v>0.12455501198953145</c:v>
                </c:pt>
                <c:pt idx="138">
                  <c:v>0.12455501198953145</c:v>
                </c:pt>
                <c:pt idx="139">
                  <c:v>0.12455501198953145</c:v>
                </c:pt>
                <c:pt idx="140">
                  <c:v>0.12455501198953145</c:v>
                </c:pt>
                <c:pt idx="141">
                  <c:v>0.12455501198953145</c:v>
                </c:pt>
                <c:pt idx="142">
                  <c:v>0.12455501198953145</c:v>
                </c:pt>
                <c:pt idx="143">
                  <c:v>0.12455501198953145</c:v>
                </c:pt>
                <c:pt idx="144">
                  <c:v>0.12455501198953145</c:v>
                </c:pt>
                <c:pt idx="145">
                  <c:v>0.12455501198953145</c:v>
                </c:pt>
                <c:pt idx="146">
                  <c:v>0.12800687255693799</c:v>
                </c:pt>
                <c:pt idx="147">
                  <c:v>0.12800687255693799</c:v>
                </c:pt>
                <c:pt idx="148">
                  <c:v>0.12800687255693799</c:v>
                </c:pt>
                <c:pt idx="149">
                  <c:v>0.13145876747942697</c:v>
                </c:pt>
                <c:pt idx="150">
                  <c:v>0.13145876747942697</c:v>
                </c:pt>
                <c:pt idx="151">
                  <c:v>0.13489751833234331</c:v>
                </c:pt>
                <c:pt idx="152">
                  <c:v>0.13489751833234331</c:v>
                </c:pt>
                <c:pt idx="153">
                  <c:v>0.13489751833234331</c:v>
                </c:pt>
                <c:pt idx="154">
                  <c:v>0.13489751833234331</c:v>
                </c:pt>
                <c:pt idx="155">
                  <c:v>0.13489751833234331</c:v>
                </c:pt>
                <c:pt idx="156">
                  <c:v>0.1383654098796081</c:v>
                </c:pt>
                <c:pt idx="157">
                  <c:v>0.14182093799589468</c:v>
                </c:pt>
                <c:pt idx="158">
                  <c:v>0.14182093799589468</c:v>
                </c:pt>
                <c:pt idx="159">
                  <c:v>0.14526472825171377</c:v>
                </c:pt>
                <c:pt idx="160">
                  <c:v>0.14526472825171377</c:v>
                </c:pt>
                <c:pt idx="161">
                  <c:v>0.14526472825171377</c:v>
                </c:pt>
                <c:pt idx="162">
                  <c:v>0.14526472825171377</c:v>
                </c:pt>
                <c:pt idx="163">
                  <c:v>0.14872539281686026</c:v>
                </c:pt>
                <c:pt idx="164">
                  <c:v>0.14872539281686026</c:v>
                </c:pt>
                <c:pt idx="165">
                  <c:v>0.14872539281686026</c:v>
                </c:pt>
                <c:pt idx="166">
                  <c:v>0.14872539281686026</c:v>
                </c:pt>
                <c:pt idx="167">
                  <c:v>0.14872539281686026</c:v>
                </c:pt>
                <c:pt idx="168">
                  <c:v>0.15220349658595733</c:v>
                </c:pt>
                <c:pt idx="169">
                  <c:v>0.15220349658595733</c:v>
                </c:pt>
                <c:pt idx="170">
                  <c:v>0.15567077893804593</c:v>
                </c:pt>
                <c:pt idx="171">
                  <c:v>0.15567077893804593</c:v>
                </c:pt>
                <c:pt idx="172">
                  <c:v>0.15567077893804593</c:v>
                </c:pt>
                <c:pt idx="173">
                  <c:v>0.15914205469170806</c:v>
                </c:pt>
                <c:pt idx="174">
                  <c:v>0.16260328301573679</c:v>
                </c:pt>
                <c:pt idx="175">
                  <c:v>0.16260328301573679</c:v>
                </c:pt>
                <c:pt idx="176">
                  <c:v>0.16260328301573679</c:v>
                </c:pt>
                <c:pt idx="177">
                  <c:v>0.16260328301573679</c:v>
                </c:pt>
                <c:pt idx="178">
                  <c:v>0.16606928871072302</c:v>
                </c:pt>
                <c:pt idx="179">
                  <c:v>0.16606928871072302</c:v>
                </c:pt>
                <c:pt idx="180">
                  <c:v>0.16954041182290003</c:v>
                </c:pt>
                <c:pt idx="181">
                  <c:v>0.16954041182290003</c:v>
                </c:pt>
                <c:pt idx="182">
                  <c:v>0.16954041182290003</c:v>
                </c:pt>
                <c:pt idx="183">
                  <c:v>0.16954041182290003</c:v>
                </c:pt>
                <c:pt idx="184">
                  <c:v>0.16954041182290003</c:v>
                </c:pt>
                <c:pt idx="185">
                  <c:v>0.16954041182290003</c:v>
                </c:pt>
                <c:pt idx="186">
                  <c:v>0.16954041182290003</c:v>
                </c:pt>
                <c:pt idx="187">
                  <c:v>0.17306151462279229</c:v>
                </c:pt>
                <c:pt idx="188">
                  <c:v>0.17306151462279229</c:v>
                </c:pt>
                <c:pt idx="189">
                  <c:v>0.17657321352482835</c:v>
                </c:pt>
                <c:pt idx="190">
                  <c:v>0.17657321352482835</c:v>
                </c:pt>
                <c:pt idx="191">
                  <c:v>0.17657321352482835</c:v>
                </c:pt>
                <c:pt idx="192">
                  <c:v>0.17657321352482835</c:v>
                </c:pt>
                <c:pt idx="193">
                  <c:v>0.17657321352482835</c:v>
                </c:pt>
                <c:pt idx="194">
                  <c:v>0.17657321352482835</c:v>
                </c:pt>
                <c:pt idx="195">
                  <c:v>0.18013689631435137</c:v>
                </c:pt>
                <c:pt idx="196">
                  <c:v>0.18013689631435137</c:v>
                </c:pt>
                <c:pt idx="197">
                  <c:v>0.18013689631435137</c:v>
                </c:pt>
                <c:pt idx="198">
                  <c:v>0.18013689631435137</c:v>
                </c:pt>
                <c:pt idx="199">
                  <c:v>0.1837225459114914</c:v>
                </c:pt>
                <c:pt idx="200">
                  <c:v>0.1837225459114914</c:v>
                </c:pt>
                <c:pt idx="201">
                  <c:v>0.18729893822570964</c:v>
                </c:pt>
                <c:pt idx="202">
                  <c:v>0.18729893822570964</c:v>
                </c:pt>
                <c:pt idx="203">
                  <c:v>0.19086641806719595</c:v>
                </c:pt>
                <c:pt idx="204">
                  <c:v>0.19086641806719595</c:v>
                </c:pt>
                <c:pt idx="205">
                  <c:v>0.19442530694489168</c:v>
                </c:pt>
                <c:pt idx="206">
                  <c:v>0.19442530694489168</c:v>
                </c:pt>
                <c:pt idx="207">
                  <c:v>0.19442530694489168</c:v>
                </c:pt>
                <c:pt idx="208">
                  <c:v>0.19442530694489168</c:v>
                </c:pt>
                <c:pt idx="209">
                  <c:v>0.19800765808424792</c:v>
                </c:pt>
                <c:pt idx="210">
                  <c:v>0.19800765808424792</c:v>
                </c:pt>
                <c:pt idx="211">
                  <c:v>0.20158171770471556</c:v>
                </c:pt>
                <c:pt idx="212">
                  <c:v>0.20158171770471556</c:v>
                </c:pt>
                <c:pt idx="213">
                  <c:v>0.20158171770471556</c:v>
                </c:pt>
                <c:pt idx="214">
                  <c:v>0.20158171770471556</c:v>
                </c:pt>
                <c:pt idx="215">
                  <c:v>0.20518007260805249</c:v>
                </c:pt>
                <c:pt idx="216">
                  <c:v>0.20518007260805249</c:v>
                </c:pt>
                <c:pt idx="217">
                  <c:v>0.20518007260805249</c:v>
                </c:pt>
                <c:pt idx="218">
                  <c:v>0.20518007260805249</c:v>
                </c:pt>
                <c:pt idx="219">
                  <c:v>0.20518007260805249</c:v>
                </c:pt>
                <c:pt idx="220">
                  <c:v>0.20518007260805249</c:v>
                </c:pt>
                <c:pt idx="221">
                  <c:v>0.20518007260805249</c:v>
                </c:pt>
                <c:pt idx="222">
                  <c:v>0.20518007260805249</c:v>
                </c:pt>
                <c:pt idx="223">
                  <c:v>0.20518007260805249</c:v>
                </c:pt>
                <c:pt idx="224">
                  <c:v>0.20518007260805249</c:v>
                </c:pt>
                <c:pt idx="225">
                  <c:v>0.20890557039608537</c:v>
                </c:pt>
                <c:pt idx="226">
                  <c:v>0.20890557039608537</c:v>
                </c:pt>
                <c:pt idx="227">
                  <c:v>0.21262211181080115</c:v>
                </c:pt>
                <c:pt idx="228">
                  <c:v>0.21262211181080115</c:v>
                </c:pt>
                <c:pt idx="229">
                  <c:v>0.21262211181080115</c:v>
                </c:pt>
                <c:pt idx="230">
                  <c:v>0.21262211181080115</c:v>
                </c:pt>
                <c:pt idx="231">
                  <c:v>0.21262211181080115</c:v>
                </c:pt>
                <c:pt idx="232">
                  <c:v>0.21262211181080115</c:v>
                </c:pt>
                <c:pt idx="233">
                  <c:v>0.21262211181080115</c:v>
                </c:pt>
                <c:pt idx="234">
                  <c:v>0.21640139006859427</c:v>
                </c:pt>
                <c:pt idx="235">
                  <c:v>0.21640139006859427</c:v>
                </c:pt>
                <c:pt idx="236">
                  <c:v>0.21640139006859427</c:v>
                </c:pt>
                <c:pt idx="237">
                  <c:v>0.21640139006859427</c:v>
                </c:pt>
                <c:pt idx="238">
                  <c:v>0.21640139006859427</c:v>
                </c:pt>
                <c:pt idx="239">
                  <c:v>0.21640139006859427</c:v>
                </c:pt>
                <c:pt idx="240">
                  <c:v>0.21640139006859427</c:v>
                </c:pt>
                <c:pt idx="241">
                  <c:v>0.22011786983838832</c:v>
                </c:pt>
                <c:pt idx="242">
                  <c:v>0.22026478509103598</c:v>
                </c:pt>
                <c:pt idx="243">
                  <c:v>0.22395411236097584</c:v>
                </c:pt>
                <c:pt idx="244">
                  <c:v>0.22411863920443065</c:v>
                </c:pt>
                <c:pt idx="245">
                  <c:v>0.22411863920443065</c:v>
                </c:pt>
                <c:pt idx="246">
                  <c:v>0.22411863920443065</c:v>
                </c:pt>
                <c:pt idx="247">
                  <c:v>0.22778127444632079</c:v>
                </c:pt>
                <c:pt idx="248">
                  <c:v>0.2280018094927232</c:v>
                </c:pt>
                <c:pt idx="249">
                  <c:v>0.2280018094927232</c:v>
                </c:pt>
                <c:pt idx="250">
                  <c:v>0.23163785368598799</c:v>
                </c:pt>
                <c:pt idx="251">
                  <c:v>0.23189528126093117</c:v>
                </c:pt>
                <c:pt idx="252">
                  <c:v>0.23189528126093117</c:v>
                </c:pt>
                <c:pt idx="253">
                  <c:v>0.23550499171071415</c:v>
                </c:pt>
                <c:pt idx="254">
                  <c:v>0.23579938760027186</c:v>
                </c:pt>
                <c:pt idx="255">
                  <c:v>0.23579938760027186</c:v>
                </c:pt>
                <c:pt idx="256">
                  <c:v>0.23579938760027186</c:v>
                </c:pt>
                <c:pt idx="257">
                  <c:v>0.23579938760027186</c:v>
                </c:pt>
                <c:pt idx="258">
                  <c:v>0.23579938760027186</c:v>
                </c:pt>
                <c:pt idx="259">
                  <c:v>0.23938300570525317</c:v>
                </c:pt>
                <c:pt idx="260">
                  <c:v>0.23977559767663148</c:v>
                </c:pt>
                <c:pt idx="261">
                  <c:v>0.23977559767663148</c:v>
                </c:pt>
                <c:pt idx="262">
                  <c:v>0.23977559767663148</c:v>
                </c:pt>
                <c:pt idx="263">
                  <c:v>0.24333284450874471</c:v>
                </c:pt>
                <c:pt idx="264">
                  <c:v>0.24378421105562975</c:v>
                </c:pt>
                <c:pt idx="265">
                  <c:v>0.24378421105562975</c:v>
                </c:pt>
                <c:pt idx="266">
                  <c:v>0.24378421105562975</c:v>
                </c:pt>
                <c:pt idx="267">
                  <c:v>0.24378421105562975</c:v>
                </c:pt>
                <c:pt idx="268">
                  <c:v>0.24378421105562975</c:v>
                </c:pt>
                <c:pt idx="269">
                  <c:v>0.24731514309243863</c:v>
                </c:pt>
                <c:pt idx="270">
                  <c:v>0.2478477665157196</c:v>
                </c:pt>
                <c:pt idx="271">
                  <c:v>0.2478477665157196</c:v>
                </c:pt>
                <c:pt idx="272">
                  <c:v>0.2478477665157196</c:v>
                </c:pt>
                <c:pt idx="273">
                  <c:v>0.2478477665157196</c:v>
                </c:pt>
                <c:pt idx="274">
                  <c:v>0.2478477665157196</c:v>
                </c:pt>
                <c:pt idx="275">
                  <c:v>0.2478477665157196</c:v>
                </c:pt>
                <c:pt idx="276">
                  <c:v>0.2478477665157196</c:v>
                </c:pt>
                <c:pt idx="277">
                  <c:v>0.2478477665157196</c:v>
                </c:pt>
                <c:pt idx="278">
                  <c:v>0.2478477665157196</c:v>
                </c:pt>
                <c:pt idx="279">
                  <c:v>0.2478477665157196</c:v>
                </c:pt>
                <c:pt idx="280">
                  <c:v>0.2478477665157196</c:v>
                </c:pt>
                <c:pt idx="281">
                  <c:v>0.25135225460083432</c:v>
                </c:pt>
                <c:pt idx="282">
                  <c:v>0.25208388940189397</c:v>
                </c:pt>
                <c:pt idx="283">
                  <c:v>0.25208388940189397</c:v>
                </c:pt>
                <c:pt idx="284">
                  <c:v>0.25208388940189397</c:v>
                </c:pt>
                <c:pt idx="285">
                  <c:v>0.25208388940189397</c:v>
                </c:pt>
                <c:pt idx="286">
                  <c:v>0.25208388940189397</c:v>
                </c:pt>
                <c:pt idx="287">
                  <c:v>0.25208388940189397</c:v>
                </c:pt>
                <c:pt idx="288">
                  <c:v>0.25208388940189397</c:v>
                </c:pt>
                <c:pt idx="289">
                  <c:v>0.25208388940189397</c:v>
                </c:pt>
                <c:pt idx="290">
                  <c:v>0.25208388940189397</c:v>
                </c:pt>
                <c:pt idx="291">
                  <c:v>0.25208388940189397</c:v>
                </c:pt>
                <c:pt idx="292">
                  <c:v>0.25208388940189397</c:v>
                </c:pt>
                <c:pt idx="293">
                  <c:v>0.25208388940189397</c:v>
                </c:pt>
                <c:pt idx="294">
                  <c:v>0.25208388940189397</c:v>
                </c:pt>
                <c:pt idx="295">
                  <c:v>0.25208388940189397</c:v>
                </c:pt>
                <c:pt idx="296">
                  <c:v>0.25208388940189397</c:v>
                </c:pt>
                <c:pt idx="297">
                  <c:v>0.25658756708273045</c:v>
                </c:pt>
                <c:pt idx="298">
                  <c:v>0.25658756708273045</c:v>
                </c:pt>
                <c:pt idx="299">
                  <c:v>0.25658756708273045</c:v>
                </c:pt>
                <c:pt idx="300">
                  <c:v>0.25658756708273045</c:v>
                </c:pt>
                <c:pt idx="301">
                  <c:v>0.25658756708273045</c:v>
                </c:pt>
                <c:pt idx="302">
                  <c:v>0.25658756708273045</c:v>
                </c:pt>
                <c:pt idx="303">
                  <c:v>0.2611322879493152</c:v>
                </c:pt>
                <c:pt idx="304">
                  <c:v>0.2611322879493152</c:v>
                </c:pt>
                <c:pt idx="305">
                  <c:v>0.2611322879493152</c:v>
                </c:pt>
                <c:pt idx="306">
                  <c:v>0.2611322879493152</c:v>
                </c:pt>
                <c:pt idx="307">
                  <c:v>0.2611322879493152</c:v>
                </c:pt>
                <c:pt idx="308">
                  <c:v>0.2611322879493152</c:v>
                </c:pt>
                <c:pt idx="309">
                  <c:v>0.2611322879493152</c:v>
                </c:pt>
                <c:pt idx="310">
                  <c:v>0.2657477759575313</c:v>
                </c:pt>
                <c:pt idx="311">
                  <c:v>0.2657477759575313</c:v>
                </c:pt>
                <c:pt idx="312">
                  <c:v>0.2657477759575313</c:v>
                </c:pt>
                <c:pt idx="313">
                  <c:v>0.2657477759575313</c:v>
                </c:pt>
                <c:pt idx="314">
                  <c:v>0.27034924182892806</c:v>
                </c:pt>
                <c:pt idx="315">
                  <c:v>0.27034924182892806</c:v>
                </c:pt>
                <c:pt idx="316">
                  <c:v>0.27034924182892806</c:v>
                </c:pt>
                <c:pt idx="317">
                  <c:v>0.27034924182892806</c:v>
                </c:pt>
                <c:pt idx="318">
                  <c:v>0.27034924182892806</c:v>
                </c:pt>
                <c:pt idx="319">
                  <c:v>0.27034924182892806</c:v>
                </c:pt>
                <c:pt idx="320">
                  <c:v>0.27034924182892806</c:v>
                </c:pt>
                <c:pt idx="321">
                  <c:v>0.27034924182892806</c:v>
                </c:pt>
                <c:pt idx="322">
                  <c:v>0.27034924182892806</c:v>
                </c:pt>
                <c:pt idx="323">
                  <c:v>0.27034924182892806</c:v>
                </c:pt>
                <c:pt idx="324">
                  <c:v>0.27034924182892806</c:v>
                </c:pt>
                <c:pt idx="325">
                  <c:v>0.27370940819491896</c:v>
                </c:pt>
                <c:pt idx="326">
                  <c:v>0.27370940819491896</c:v>
                </c:pt>
                <c:pt idx="327">
                  <c:v>0.27370940819491896</c:v>
                </c:pt>
                <c:pt idx="328">
                  <c:v>0.27370940819491896</c:v>
                </c:pt>
                <c:pt idx="329">
                  <c:v>0.27370940819491896</c:v>
                </c:pt>
                <c:pt idx="330">
                  <c:v>0.27370940819491896</c:v>
                </c:pt>
                <c:pt idx="331">
                  <c:v>0.27370940819491896</c:v>
                </c:pt>
                <c:pt idx="332">
                  <c:v>0.27370940819491896</c:v>
                </c:pt>
                <c:pt idx="333">
                  <c:v>0.27370940819491896</c:v>
                </c:pt>
                <c:pt idx="334">
                  <c:v>0.27370940819491896</c:v>
                </c:pt>
                <c:pt idx="335">
                  <c:v>0.27370940819491896</c:v>
                </c:pt>
                <c:pt idx="336">
                  <c:v>0.27873863826376266</c:v>
                </c:pt>
                <c:pt idx="337">
                  <c:v>0.27873863826376266</c:v>
                </c:pt>
                <c:pt idx="338">
                  <c:v>0.27873863826376266</c:v>
                </c:pt>
                <c:pt idx="339">
                  <c:v>0.27873863826376266</c:v>
                </c:pt>
                <c:pt idx="340">
                  <c:v>0.2837500521098828</c:v>
                </c:pt>
                <c:pt idx="341">
                  <c:v>0.2837500521098828</c:v>
                </c:pt>
                <c:pt idx="342">
                  <c:v>0.2837500521098828</c:v>
                </c:pt>
                <c:pt idx="343">
                  <c:v>0.2837500521098828</c:v>
                </c:pt>
                <c:pt idx="344">
                  <c:v>0.28874434900665769</c:v>
                </c:pt>
                <c:pt idx="345">
                  <c:v>0.28874434900665769</c:v>
                </c:pt>
                <c:pt idx="346">
                  <c:v>0.28874434900665769</c:v>
                </c:pt>
                <c:pt idx="347">
                  <c:v>0.28874434900665769</c:v>
                </c:pt>
                <c:pt idx="348">
                  <c:v>0.28874434900665769</c:v>
                </c:pt>
                <c:pt idx="349">
                  <c:v>0.28874434900665769</c:v>
                </c:pt>
                <c:pt idx="350">
                  <c:v>0.28874434900665769</c:v>
                </c:pt>
                <c:pt idx="351">
                  <c:v>0.28874434900665769</c:v>
                </c:pt>
                <c:pt idx="352">
                  <c:v>0.29386408334045022</c:v>
                </c:pt>
                <c:pt idx="353">
                  <c:v>0.29386408334045022</c:v>
                </c:pt>
                <c:pt idx="354">
                  <c:v>0.29386408334045022</c:v>
                </c:pt>
                <c:pt idx="355">
                  <c:v>0.29386408334045022</c:v>
                </c:pt>
                <c:pt idx="356">
                  <c:v>0.29386408334045022</c:v>
                </c:pt>
                <c:pt idx="357">
                  <c:v>0.29386408334045022</c:v>
                </c:pt>
                <c:pt idx="358">
                  <c:v>0.29386408334045022</c:v>
                </c:pt>
                <c:pt idx="359">
                  <c:v>0.29907813030653385</c:v>
                </c:pt>
                <c:pt idx="360">
                  <c:v>0.29907813030653385</c:v>
                </c:pt>
                <c:pt idx="361">
                  <c:v>0.29907813030653385</c:v>
                </c:pt>
                <c:pt idx="362">
                  <c:v>0.29907813030653385</c:v>
                </c:pt>
                <c:pt idx="363">
                  <c:v>0.29907813030653385</c:v>
                </c:pt>
                <c:pt idx="364">
                  <c:v>0.29907813030653385</c:v>
                </c:pt>
                <c:pt idx="365">
                  <c:v>0.30435131948055805</c:v>
                </c:pt>
                <c:pt idx="366">
                  <c:v>0.30435131948055805</c:v>
                </c:pt>
                <c:pt idx="367">
                  <c:v>0.30435131948055805</c:v>
                </c:pt>
                <c:pt idx="368">
                  <c:v>0.30435131948055805</c:v>
                </c:pt>
                <c:pt idx="369">
                  <c:v>0.30435131948055805</c:v>
                </c:pt>
                <c:pt idx="370">
                  <c:v>0.30435131948055805</c:v>
                </c:pt>
                <c:pt idx="371">
                  <c:v>0.30435131948055805</c:v>
                </c:pt>
                <c:pt idx="372">
                  <c:v>0.30435131948055805</c:v>
                </c:pt>
                <c:pt idx="373">
                  <c:v>0.30435131948055805</c:v>
                </c:pt>
                <c:pt idx="374">
                  <c:v>0.30435131948055805</c:v>
                </c:pt>
                <c:pt idx="375">
                  <c:v>0.30985238027411643</c:v>
                </c:pt>
                <c:pt idx="376">
                  <c:v>0.30985238027411643</c:v>
                </c:pt>
                <c:pt idx="377">
                  <c:v>0.30985238027411643</c:v>
                </c:pt>
                <c:pt idx="378">
                  <c:v>0.30985238027411643</c:v>
                </c:pt>
                <c:pt idx="379">
                  <c:v>0.30985238027411643</c:v>
                </c:pt>
                <c:pt idx="380">
                  <c:v>0.30985238027411643</c:v>
                </c:pt>
                <c:pt idx="381">
                  <c:v>0.30985238027411643</c:v>
                </c:pt>
                <c:pt idx="382">
                  <c:v>0.30985238027411643</c:v>
                </c:pt>
                <c:pt idx="383">
                  <c:v>0.31550990600564122</c:v>
                </c:pt>
                <c:pt idx="384">
                  <c:v>0.31550990600564122</c:v>
                </c:pt>
                <c:pt idx="385">
                  <c:v>0.31550990600564122</c:v>
                </c:pt>
                <c:pt idx="386">
                  <c:v>0.31550990600564122</c:v>
                </c:pt>
                <c:pt idx="387">
                  <c:v>0.31550990600564122</c:v>
                </c:pt>
                <c:pt idx="388">
                  <c:v>0.31550990600564122</c:v>
                </c:pt>
                <c:pt idx="389">
                  <c:v>0.32123813546543267</c:v>
                </c:pt>
                <c:pt idx="390">
                  <c:v>0.32123813546543267</c:v>
                </c:pt>
                <c:pt idx="391">
                  <c:v>0.32123813546543267</c:v>
                </c:pt>
                <c:pt idx="392">
                  <c:v>0.32123813546543267</c:v>
                </c:pt>
                <c:pt idx="393">
                  <c:v>0.32123813546543267</c:v>
                </c:pt>
                <c:pt idx="394">
                  <c:v>0.32123813546543267</c:v>
                </c:pt>
                <c:pt idx="395">
                  <c:v>0.32123813546543267</c:v>
                </c:pt>
                <c:pt idx="396">
                  <c:v>0.32123813546543267</c:v>
                </c:pt>
                <c:pt idx="397">
                  <c:v>0.32123813546543267</c:v>
                </c:pt>
                <c:pt idx="398">
                  <c:v>0.32123813546543267</c:v>
                </c:pt>
                <c:pt idx="399">
                  <c:v>0.32123813546543267</c:v>
                </c:pt>
                <c:pt idx="400">
                  <c:v>0.32123813546543267</c:v>
                </c:pt>
                <c:pt idx="401">
                  <c:v>0.32123813546543267</c:v>
                </c:pt>
                <c:pt idx="402">
                  <c:v>0.32123813546543267</c:v>
                </c:pt>
                <c:pt idx="403">
                  <c:v>0.32123813546543267</c:v>
                </c:pt>
                <c:pt idx="404">
                  <c:v>0.32751421563168925</c:v>
                </c:pt>
                <c:pt idx="405">
                  <c:v>0.32751421563168925</c:v>
                </c:pt>
                <c:pt idx="406">
                  <c:v>0.32751421563168925</c:v>
                </c:pt>
                <c:pt idx="407">
                  <c:v>0.32751421563168925</c:v>
                </c:pt>
                <c:pt idx="408">
                  <c:v>0.32751421563168925</c:v>
                </c:pt>
                <c:pt idx="409">
                  <c:v>0.33381776126293294</c:v>
                </c:pt>
                <c:pt idx="410">
                  <c:v>0.33381776126293294</c:v>
                </c:pt>
                <c:pt idx="411">
                  <c:v>0.33381776126293294</c:v>
                </c:pt>
                <c:pt idx="412">
                  <c:v>0.33381776126293294</c:v>
                </c:pt>
                <c:pt idx="413">
                  <c:v>0.34009180556906426</c:v>
                </c:pt>
                <c:pt idx="414">
                  <c:v>0.34009180556906426</c:v>
                </c:pt>
                <c:pt idx="415">
                  <c:v>0.34009180556906426</c:v>
                </c:pt>
                <c:pt idx="416">
                  <c:v>0.34009180556906426</c:v>
                </c:pt>
                <c:pt idx="417">
                  <c:v>0.34009180556906426</c:v>
                </c:pt>
                <c:pt idx="418">
                  <c:v>0.34009180556906426</c:v>
                </c:pt>
                <c:pt idx="419">
                  <c:v>0.34009180556906426</c:v>
                </c:pt>
                <c:pt idx="420">
                  <c:v>0.34009180556906426</c:v>
                </c:pt>
                <c:pt idx="421">
                  <c:v>0.34428591469508096</c:v>
                </c:pt>
                <c:pt idx="422">
                  <c:v>0.34428591469508096</c:v>
                </c:pt>
                <c:pt idx="423">
                  <c:v>0.34428591469508096</c:v>
                </c:pt>
                <c:pt idx="424">
                  <c:v>0.34428591469508096</c:v>
                </c:pt>
                <c:pt idx="425">
                  <c:v>0.34428591469508096</c:v>
                </c:pt>
                <c:pt idx="426">
                  <c:v>0.34428591469508096</c:v>
                </c:pt>
                <c:pt idx="427">
                  <c:v>0.34428591469508096</c:v>
                </c:pt>
                <c:pt idx="428">
                  <c:v>0.34428591469508096</c:v>
                </c:pt>
                <c:pt idx="429">
                  <c:v>0.35104193698958286</c:v>
                </c:pt>
                <c:pt idx="430">
                  <c:v>0.35104193698958286</c:v>
                </c:pt>
                <c:pt idx="431">
                  <c:v>0.35104193698958286</c:v>
                </c:pt>
                <c:pt idx="432">
                  <c:v>0.35104193698958286</c:v>
                </c:pt>
                <c:pt idx="433">
                  <c:v>0.35104193698958286</c:v>
                </c:pt>
                <c:pt idx="434">
                  <c:v>0.35104193698958286</c:v>
                </c:pt>
                <c:pt idx="435">
                  <c:v>0.35104193698958286</c:v>
                </c:pt>
                <c:pt idx="436">
                  <c:v>0.3579737198281101</c:v>
                </c:pt>
                <c:pt idx="437">
                  <c:v>0.3579737198281101</c:v>
                </c:pt>
                <c:pt idx="438">
                  <c:v>0.3579737198281101</c:v>
                </c:pt>
                <c:pt idx="439">
                  <c:v>0.3579737198281101</c:v>
                </c:pt>
                <c:pt idx="440">
                  <c:v>0.3579737198281101</c:v>
                </c:pt>
                <c:pt idx="441">
                  <c:v>0.3579737198281101</c:v>
                </c:pt>
                <c:pt idx="442">
                  <c:v>0.3650165354442938</c:v>
                </c:pt>
                <c:pt idx="443">
                  <c:v>0.3650165354442938</c:v>
                </c:pt>
                <c:pt idx="444">
                  <c:v>0.3650165354442938</c:v>
                </c:pt>
                <c:pt idx="445">
                  <c:v>0.3650165354442938</c:v>
                </c:pt>
                <c:pt idx="446">
                  <c:v>0.3650165354442938</c:v>
                </c:pt>
                <c:pt idx="447">
                  <c:v>0.3650165354442938</c:v>
                </c:pt>
                <c:pt idx="448">
                  <c:v>0.3650165354442938</c:v>
                </c:pt>
                <c:pt idx="449">
                  <c:v>0.3650165354442938</c:v>
                </c:pt>
                <c:pt idx="450">
                  <c:v>0.37233702658822565</c:v>
                </c:pt>
                <c:pt idx="451">
                  <c:v>0.37233702658822565</c:v>
                </c:pt>
                <c:pt idx="452">
                  <c:v>0.37233702658822565</c:v>
                </c:pt>
                <c:pt idx="453">
                  <c:v>0.37233702658822565</c:v>
                </c:pt>
                <c:pt idx="454">
                  <c:v>0.37961601337003525</c:v>
                </c:pt>
                <c:pt idx="455">
                  <c:v>0.37961601337003525</c:v>
                </c:pt>
                <c:pt idx="456">
                  <c:v>0.37961601337003525</c:v>
                </c:pt>
                <c:pt idx="457">
                  <c:v>0.37961601337003525</c:v>
                </c:pt>
                <c:pt idx="458">
                  <c:v>0.37961601337003525</c:v>
                </c:pt>
                <c:pt idx="459">
                  <c:v>0.37961601337003525</c:v>
                </c:pt>
                <c:pt idx="460">
                  <c:v>0.37961601337003525</c:v>
                </c:pt>
                <c:pt idx="461">
                  <c:v>0.37961601337003525</c:v>
                </c:pt>
                <c:pt idx="462">
                  <c:v>0.38711151620913031</c:v>
                </c:pt>
                <c:pt idx="463">
                  <c:v>0.38711151620913031</c:v>
                </c:pt>
                <c:pt idx="464">
                  <c:v>0.38711151620913031</c:v>
                </c:pt>
                <c:pt idx="465">
                  <c:v>0.39456465658448625</c:v>
                </c:pt>
                <c:pt idx="466">
                  <c:v>0.39456465658448625</c:v>
                </c:pt>
                <c:pt idx="467">
                  <c:v>0.39456465658448625</c:v>
                </c:pt>
                <c:pt idx="468">
                  <c:v>0.39456465658448625</c:v>
                </c:pt>
                <c:pt idx="469">
                  <c:v>0.39456465658448625</c:v>
                </c:pt>
                <c:pt idx="470">
                  <c:v>0.39456465658448625</c:v>
                </c:pt>
                <c:pt idx="471">
                  <c:v>0.39456465658448625</c:v>
                </c:pt>
                <c:pt idx="472">
                  <c:v>0.40225295156837382</c:v>
                </c:pt>
                <c:pt idx="473">
                  <c:v>0.40225295156837382</c:v>
                </c:pt>
                <c:pt idx="474">
                  <c:v>0.40225295156837382</c:v>
                </c:pt>
                <c:pt idx="475">
                  <c:v>0.40225295156837382</c:v>
                </c:pt>
                <c:pt idx="476">
                  <c:v>0.40225295156837382</c:v>
                </c:pt>
                <c:pt idx="477">
                  <c:v>0.40225295156837382</c:v>
                </c:pt>
                <c:pt idx="478">
                  <c:v>0.40225295156837382</c:v>
                </c:pt>
                <c:pt idx="479">
                  <c:v>0.40225295156837382</c:v>
                </c:pt>
                <c:pt idx="480">
                  <c:v>0.40225295156837382</c:v>
                </c:pt>
                <c:pt idx="481">
                  <c:v>0.40225295156837382</c:v>
                </c:pt>
                <c:pt idx="482">
                  <c:v>0.40225295156837382</c:v>
                </c:pt>
                <c:pt idx="483">
                  <c:v>0.40225295156837382</c:v>
                </c:pt>
                <c:pt idx="484">
                  <c:v>0.40225295156837382</c:v>
                </c:pt>
                <c:pt idx="485">
                  <c:v>0.40225295156837382</c:v>
                </c:pt>
                <c:pt idx="486">
                  <c:v>0.40225295156837382</c:v>
                </c:pt>
                <c:pt idx="487">
                  <c:v>0.40225295156837382</c:v>
                </c:pt>
                <c:pt idx="488">
                  <c:v>0.40225295156837382</c:v>
                </c:pt>
                <c:pt idx="489">
                  <c:v>0.41136670111839402</c:v>
                </c:pt>
                <c:pt idx="490">
                  <c:v>0.41136670111839402</c:v>
                </c:pt>
                <c:pt idx="491">
                  <c:v>0.41136670111839402</c:v>
                </c:pt>
                <c:pt idx="492">
                  <c:v>0.41136670111839402</c:v>
                </c:pt>
                <c:pt idx="493">
                  <c:v>0.41136670111839402</c:v>
                </c:pt>
                <c:pt idx="494">
                  <c:v>0.41136670111839402</c:v>
                </c:pt>
                <c:pt idx="495">
                  <c:v>0.41136670111839402</c:v>
                </c:pt>
                <c:pt idx="496">
                  <c:v>0.41136670111839402</c:v>
                </c:pt>
                <c:pt idx="497">
                  <c:v>0.41136670111839402</c:v>
                </c:pt>
                <c:pt idx="498">
                  <c:v>0.41136670111839402</c:v>
                </c:pt>
                <c:pt idx="499">
                  <c:v>0.41136670111839402</c:v>
                </c:pt>
                <c:pt idx="500">
                  <c:v>0.41136670111839402</c:v>
                </c:pt>
                <c:pt idx="501">
                  <c:v>0.41136670111839402</c:v>
                </c:pt>
                <c:pt idx="502">
                  <c:v>0.41136670111839402</c:v>
                </c:pt>
                <c:pt idx="503">
                  <c:v>0.41136670111839402</c:v>
                </c:pt>
                <c:pt idx="504">
                  <c:v>0.41136670111839402</c:v>
                </c:pt>
                <c:pt idx="505">
                  <c:v>0.41136670111839402</c:v>
                </c:pt>
                <c:pt idx="506">
                  <c:v>0.41136670111839402</c:v>
                </c:pt>
                <c:pt idx="507">
                  <c:v>0.41136670111839402</c:v>
                </c:pt>
                <c:pt idx="508">
                  <c:v>0.41136670111839402</c:v>
                </c:pt>
                <c:pt idx="509">
                  <c:v>0.41136670111839402</c:v>
                </c:pt>
                <c:pt idx="510">
                  <c:v>0.41136670111839402</c:v>
                </c:pt>
                <c:pt idx="511">
                  <c:v>0.41136670111839402</c:v>
                </c:pt>
                <c:pt idx="512">
                  <c:v>0.41136670111839402</c:v>
                </c:pt>
                <c:pt idx="513">
                  <c:v>0.41136670111839402</c:v>
                </c:pt>
                <c:pt idx="514">
                  <c:v>0.42439392361430817</c:v>
                </c:pt>
                <c:pt idx="515">
                  <c:v>0.42439392361430817</c:v>
                </c:pt>
                <c:pt idx="516">
                  <c:v>0.42439392361430817</c:v>
                </c:pt>
                <c:pt idx="517">
                  <c:v>0.42439392361430817</c:v>
                </c:pt>
                <c:pt idx="518">
                  <c:v>0.42439392361430817</c:v>
                </c:pt>
                <c:pt idx="519">
                  <c:v>0.42439392361430817</c:v>
                </c:pt>
                <c:pt idx="520">
                  <c:v>0.42439392361430817</c:v>
                </c:pt>
                <c:pt idx="521">
                  <c:v>0.42439392361430817</c:v>
                </c:pt>
                <c:pt idx="522">
                  <c:v>0.42439392361430817</c:v>
                </c:pt>
                <c:pt idx="523">
                  <c:v>0.42439392361430817</c:v>
                </c:pt>
                <c:pt idx="524">
                  <c:v>0.42439392361430817</c:v>
                </c:pt>
                <c:pt idx="525">
                  <c:v>0.42439392361430817</c:v>
                </c:pt>
                <c:pt idx="526">
                  <c:v>0.42439392361430817</c:v>
                </c:pt>
                <c:pt idx="527">
                  <c:v>0.42439392361430817</c:v>
                </c:pt>
                <c:pt idx="528">
                  <c:v>0.42439392361430817</c:v>
                </c:pt>
                <c:pt idx="529">
                  <c:v>0.42439392361430817</c:v>
                </c:pt>
                <c:pt idx="530">
                  <c:v>0.42439392361430817</c:v>
                </c:pt>
                <c:pt idx="531">
                  <c:v>0.42439392361430817</c:v>
                </c:pt>
                <c:pt idx="532">
                  <c:v>0.42439392361430817</c:v>
                </c:pt>
                <c:pt idx="533">
                  <c:v>0.42439392361430817</c:v>
                </c:pt>
                <c:pt idx="534">
                  <c:v>0.42439392361430817</c:v>
                </c:pt>
                <c:pt idx="535">
                  <c:v>0.42439392361430817</c:v>
                </c:pt>
                <c:pt idx="536">
                  <c:v>0.42439392361430817</c:v>
                </c:pt>
                <c:pt idx="537">
                  <c:v>0.42439392361430817</c:v>
                </c:pt>
                <c:pt idx="538">
                  <c:v>0.42439392361430817</c:v>
                </c:pt>
                <c:pt idx="539">
                  <c:v>0.44659070861107542</c:v>
                </c:pt>
                <c:pt idx="540">
                  <c:v>0.44659070861107542</c:v>
                </c:pt>
                <c:pt idx="541">
                  <c:v>0.44659070861107542</c:v>
                </c:pt>
                <c:pt idx="542">
                  <c:v>0.46790798267760947</c:v>
                </c:pt>
                <c:pt idx="543">
                  <c:v>0.46790798267760947</c:v>
                </c:pt>
                <c:pt idx="544">
                  <c:v>0.46790798267760947</c:v>
                </c:pt>
                <c:pt idx="545">
                  <c:v>0.46790798267760947</c:v>
                </c:pt>
                <c:pt idx="546">
                  <c:v>0.46790798267760947</c:v>
                </c:pt>
                <c:pt idx="547">
                  <c:v>0.46790798267760947</c:v>
                </c:pt>
                <c:pt idx="548">
                  <c:v>0.46790798267760947</c:v>
                </c:pt>
                <c:pt idx="549">
                  <c:v>0.46790798267760947</c:v>
                </c:pt>
                <c:pt idx="550">
                  <c:v>0.46790798267760947</c:v>
                </c:pt>
                <c:pt idx="551">
                  <c:v>0.46790798267760947</c:v>
                </c:pt>
                <c:pt idx="552">
                  <c:v>0.46790798267760947</c:v>
                </c:pt>
                <c:pt idx="553">
                  <c:v>0.46790798267760947</c:v>
                </c:pt>
                <c:pt idx="554">
                  <c:v>0.46790798267760947</c:v>
                </c:pt>
                <c:pt idx="555">
                  <c:v>0.46790798267760947</c:v>
                </c:pt>
                <c:pt idx="556">
                  <c:v>0.46790798267760947</c:v>
                </c:pt>
                <c:pt idx="557">
                  <c:v>0.46790798267760947</c:v>
                </c:pt>
                <c:pt idx="558">
                  <c:v>0.46790798267760947</c:v>
                </c:pt>
                <c:pt idx="559">
                  <c:v>0.46790798267760947</c:v>
                </c:pt>
                <c:pt idx="560">
                  <c:v>0.46790798267760947</c:v>
                </c:pt>
                <c:pt idx="561">
                  <c:v>0.46790798267760947</c:v>
                </c:pt>
                <c:pt idx="562">
                  <c:v>0.46790798267760947</c:v>
                </c:pt>
                <c:pt idx="563">
                  <c:v>0.51364593907985445</c:v>
                </c:pt>
                <c:pt idx="564">
                  <c:v>0.51364593907985445</c:v>
                </c:pt>
                <c:pt idx="565">
                  <c:v>0.51364593907985445</c:v>
                </c:pt>
                <c:pt idx="566">
                  <c:v>0.51364593907985445</c:v>
                </c:pt>
                <c:pt idx="567">
                  <c:v>0.51364593907985445</c:v>
                </c:pt>
                <c:pt idx="568">
                  <c:v>0.51364593907985445</c:v>
                </c:pt>
                <c:pt idx="569">
                  <c:v>0.51364593907985445</c:v>
                </c:pt>
                <c:pt idx="570">
                  <c:v>0.51364593907985445</c:v>
                </c:pt>
                <c:pt idx="571">
                  <c:v>0.51364593907985445</c:v>
                </c:pt>
                <c:pt idx="572">
                  <c:v>0.51364593907985445</c:v>
                </c:pt>
                <c:pt idx="573">
                  <c:v>0.51364593907985445</c:v>
                </c:pt>
                <c:pt idx="574">
                  <c:v>0.51364593907985445</c:v>
                </c:pt>
                <c:pt idx="575">
                  <c:v>0.51364593907985445</c:v>
                </c:pt>
                <c:pt idx="576">
                  <c:v>0.51364593907985445</c:v>
                </c:pt>
                <c:pt idx="577">
                  <c:v>0.51364593907985445</c:v>
                </c:pt>
                <c:pt idx="578">
                  <c:v>0.51364593907985445</c:v>
                </c:pt>
                <c:pt idx="579">
                  <c:v>0.51364593907985445</c:v>
                </c:pt>
                <c:pt idx="580">
                  <c:v>0.51364593907985445</c:v>
                </c:pt>
                <c:pt idx="581">
                  <c:v>0.51364593907985445</c:v>
                </c:pt>
                <c:pt idx="582">
                  <c:v>0.51364593907985445</c:v>
                </c:pt>
                <c:pt idx="583">
                  <c:v>0.51364593907985445</c:v>
                </c:pt>
                <c:pt idx="584">
                  <c:v>0.51364593907985445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7AD8-6D48-A986-0FE68198D8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6754224"/>
        <c:axId val="1"/>
      </c:scatterChart>
      <c:valAx>
        <c:axId val="1226754224"/>
        <c:scaling>
          <c:orientation val="minMax"/>
          <c:max val="16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2000"/>
                  <a:t>Years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crossBetween val="midCat"/>
        <c:majorUnit val="1"/>
      </c:valAx>
      <c:valAx>
        <c:axId val="1"/>
        <c:scaling>
          <c:orientation val="minMax"/>
          <c:max val="1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2000" baseline="0" dirty="0"/>
                  <a:t>Mortality probability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1.0011508480925333E-2"/>
              <c:y val="0.27613524557147939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0"/>
        <c:majorTickMark val="out"/>
        <c:minorTickMark val="none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226754224"/>
        <c:crosses val="autoZero"/>
        <c:crossBetween val="midCat"/>
        <c:minorUnit val="0.1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9881575209377111"/>
          <c:y val="0.66993079171306391"/>
          <c:w val="0.24384737383530122"/>
          <c:h val="0.17209998349471717"/>
        </c:manualLayout>
      </c:layout>
      <c:overlay val="0"/>
      <c:spPr>
        <a:noFill/>
        <a:ln w="25400">
          <a:solidFill>
            <a:srgbClr val="FFFFFF"/>
          </a:solidFill>
          <a:prstDash val="solid"/>
        </a:ln>
      </c:spPr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0.317</cdr:x>
      <cdr:y>0.41212</cdr:y>
    </cdr:from>
    <cdr:to>
      <cdr:x>0.52668</cdr:x>
      <cdr:y>0.58787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C32ECB3E-C28A-3947-9880-D8497A01BB41}"/>
            </a:ext>
          </a:extLst>
        </cdr:cNvPr>
        <cdr:cNvSpPr txBox="1"/>
      </cdr:nvSpPr>
      <cdr:spPr>
        <a:xfrm xmlns:a="http://schemas.openxmlformats.org/drawingml/2006/main">
          <a:off x="3410022" y="2010517"/>
          <a:ext cx="2255641" cy="8573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/>
            <a:t>5 year = 99.0%</a:t>
          </a:r>
        </a:p>
        <a:p xmlns:a="http://schemas.openxmlformats.org/drawingml/2006/main">
          <a:r>
            <a:rPr lang="en-US" sz="2400" dirty="0"/>
            <a:t>n=265 </a:t>
          </a:r>
        </a:p>
      </cdr:txBody>
    </cdr:sp>
  </cdr:relSizeAnchor>
  <cdr:relSizeAnchor xmlns:cdr="http://schemas.openxmlformats.org/drawingml/2006/chartDrawing">
    <cdr:from>
      <cdr:x>0.54949</cdr:x>
      <cdr:y>0.40806</cdr:y>
    </cdr:from>
    <cdr:to>
      <cdr:x>0.75458</cdr:x>
      <cdr:y>0.59194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D3453E27-5541-4C4F-9DF5-093014E1733E}"/>
            </a:ext>
          </a:extLst>
        </cdr:cNvPr>
        <cdr:cNvSpPr txBox="1"/>
      </cdr:nvSpPr>
      <cdr:spPr>
        <a:xfrm xmlns:a="http://schemas.openxmlformats.org/drawingml/2006/main">
          <a:off x="5910995" y="1990686"/>
          <a:ext cx="2206213" cy="897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b="0" dirty="0"/>
            <a:t>10 year = 97.7%</a:t>
          </a:r>
        </a:p>
        <a:p xmlns:a="http://schemas.openxmlformats.org/drawingml/2006/main">
          <a:r>
            <a:rPr lang="en-US" sz="2400" b="0" dirty="0"/>
            <a:t>n=127 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0.12503</cdr:x>
      <cdr:y>0.23157</cdr:y>
    </cdr:from>
    <cdr:to>
      <cdr:x>0.30948</cdr:x>
      <cdr:y>0.41148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1427296" y="1122836"/>
          <a:ext cx="2105591" cy="872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/>
            <a:t>1 year =  2.9% </a:t>
          </a:r>
        </a:p>
        <a:p xmlns:a="http://schemas.openxmlformats.org/drawingml/2006/main">
          <a:r>
            <a:rPr lang="en-US" sz="2400" dirty="0"/>
            <a:t>n =386</a:t>
          </a:r>
        </a:p>
      </cdr:txBody>
    </cdr:sp>
  </cdr:relSizeAnchor>
  <cdr:relSizeAnchor xmlns:cdr="http://schemas.openxmlformats.org/drawingml/2006/chartDrawing">
    <cdr:from>
      <cdr:x>0.31879</cdr:x>
      <cdr:y>0.23189</cdr:y>
    </cdr:from>
    <cdr:to>
      <cdr:x>0.49298</cdr:x>
      <cdr:y>0.41179</cdr:y>
    </cdr:to>
    <cdr:sp macro="" textlink="">
      <cdr:nvSpPr>
        <cdr:cNvPr id="4" name="Text Box 1"/>
        <cdr:cNvSpPr txBox="1"/>
      </cdr:nvSpPr>
      <cdr:spPr>
        <a:xfrm xmlns:a="http://schemas.openxmlformats.org/drawingml/2006/main">
          <a:off x="3639175" y="1124357"/>
          <a:ext cx="1988520" cy="8722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/>
            <a:t>5 year = 4.4% </a:t>
          </a:r>
        </a:p>
        <a:p xmlns:a="http://schemas.openxmlformats.org/drawingml/2006/main">
          <a:r>
            <a:rPr lang="en-US" sz="2400" dirty="0"/>
            <a:t>n =255</a:t>
          </a:r>
        </a:p>
      </cdr:txBody>
    </cdr:sp>
  </cdr:relSizeAnchor>
  <cdr:relSizeAnchor xmlns:cdr="http://schemas.openxmlformats.org/drawingml/2006/chartDrawing">
    <cdr:from>
      <cdr:x>0.57162</cdr:x>
      <cdr:y>0.23159</cdr:y>
    </cdr:from>
    <cdr:to>
      <cdr:x>0.76184</cdr:x>
      <cdr:y>0.41149</cdr:y>
    </cdr:to>
    <cdr:sp macro="" textlink="">
      <cdr:nvSpPr>
        <cdr:cNvPr id="5" name="Text Box 1"/>
        <cdr:cNvSpPr txBox="1"/>
      </cdr:nvSpPr>
      <cdr:spPr>
        <a:xfrm xmlns:a="http://schemas.openxmlformats.org/drawingml/2006/main">
          <a:off x="6525470" y="1122908"/>
          <a:ext cx="2171428" cy="8722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/>
            <a:t>10 year = 5.2% </a:t>
          </a:r>
        </a:p>
        <a:p xmlns:a="http://schemas.openxmlformats.org/drawingml/2006/main">
          <a:r>
            <a:rPr lang="en-US" sz="2400" dirty="0"/>
            <a:t>n =122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5FB4B-3A9D-4E3C-9ACF-85F1FFE47A18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CA796-95DA-46CB-BBB3-23AB939735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788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4211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1317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8423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5528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2634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9740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6845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 for this opportunity to talk about the results of total hip arthroplasty for hip fracture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752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recent years a number of large studies has questioned the benefit of THA versus hemiarthroplasty for treating hip fractures.</a:t>
            </a: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 interest in this topic was heightened in 2017 when my mum suffered a hip fracture</a:t>
            </a: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Eighe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1010m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41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aim of this study was to assess the outcomes of all THAs performed at the West Suffolk for acute hip fracture since the commencement of the NJR in 2005.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201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total of 414 total hip replacements were performed.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mean age of patients was 73 and 74% were female.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90% of patients had cemented total hips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746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assessed 5 outcome measures.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Revision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Dislocation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Periprosthetic fracture and contralateral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 fracture</a:t>
            </a: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Mortality</a:t>
            </a: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modified Harris Hip Score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36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There were a total of 9 revisions at a mean of 27 months following THA</a:t>
            </a: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6 were for dislocation and 3 were for infection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856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Kaplan-Meier implant survivorship at 10 years was 97.7%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674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total 20 patients suffered at least one dislocation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mean time to 1</a:t>
            </a:r>
            <a:r>
              <a:rPr lang="en-GB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dislocation was 14 months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if a patient suffered one dislocation the chance of a second dislocation was 55%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271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probability of suffering at least one dislocation within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year was 2.9% and within 5 years was 4.4%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455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patients suffered periprosthetic fractures and 22 patients contralateral hip fractures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the risk of breaking the other hip was 7.5x greater that of suffering a periprosthetic fracture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highlights the importance of falls and osteoporosis prevention</a:t>
            </a:r>
            <a:endParaRPr lang="en-US" sz="1200" dirty="0"/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3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Mortality</a:t>
            </a: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probability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a patient dying within 30 days was 1% and within 1 year was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5%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30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PROMs were available for 80% of patients who were alive at 1 year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reference any score over 80 is classified as good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653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wide variation around the East of England for % of patients who are eligible for a THA according to the NICE guidelines who are treated with a total hip for a hip fracture</a:t>
            </a:r>
          </a:p>
          <a:p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table shows 5 years of data from the national hip fracture database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national average is ~ 31.1%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the WSH sits somewhere in the middle</a:t>
            </a:r>
          </a:p>
          <a:p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QUESTIONS: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Geographic variation in patient demographics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Peterborough – artificially low because Mr Parker will fix a significant number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 fairly consisted between years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Anecdotally this fits with what I have seen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is collected by the individual units</a:t>
            </a:r>
          </a:p>
          <a:p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5189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Unfortunately this study does not provide guidance on selection criteria – patients were treated according to the preference of the operating surgeon</a:t>
            </a:r>
          </a:p>
          <a:p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it does do is show that this cohort have done well following THA</a:t>
            </a:r>
          </a:p>
          <a:p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 evidence is needed to help guide clinicians on which patients would benefit from THA</a:t>
            </a:r>
          </a:p>
          <a:p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7987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the take home messages from this talk are: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Implant survivorship 97.7% at ten years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Dislocation risk 4.4% at 5 years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 of peri-prosthetic fracture 0.7%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mortality 4.8% at one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775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4888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 informative study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Highlights the risks of doing THA for hip fracture</a:t>
            </a:r>
          </a:p>
          <a:p>
            <a:pPr marL="171450" indent="-171450">
              <a:buFontTx/>
              <a:buChar char="-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Dislocation</a:t>
            </a:r>
          </a:p>
          <a:p>
            <a:pPr marL="171450" indent="-171450">
              <a:buFontTx/>
              <a:buChar char="-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Trochanteric bursitis</a:t>
            </a:r>
          </a:p>
          <a:p>
            <a:pPr marL="171450" indent="-171450">
              <a:buFontTx/>
              <a:buChar char="-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likely to complain of pain</a:t>
            </a:r>
          </a:p>
          <a:p>
            <a:pPr marL="171450" indent="-171450">
              <a:buFontTx/>
              <a:buChar char="-"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 I am not sure it is fair to compare incidence of trochanteric bursitis in patients who are followed up at 1 year compared to those that are not.</a:t>
            </a:r>
          </a:p>
          <a:p>
            <a:pPr marL="171450" indent="-171450">
              <a:buFontTx/>
              <a:buChar char="-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Survivorship potentially skews complications (living patients are more likely to suffer a complication)</a:t>
            </a:r>
          </a:p>
          <a:p>
            <a:pPr marL="171450" indent="-171450">
              <a:buFontTx/>
              <a:buChar char="-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completely agree with the take home message that NICE guidelines are of no help and we desperately need more evidence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089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7173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605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4174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patients with ASA4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was a 58yo male with multiple co-morbidities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Another was a patient with bony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Average time to surgery = 24.6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0818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5225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 contralateral hip fracture versus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periprosthetic hip fracture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8701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 contralateral hip fracture versus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periprosthetic hip fracture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6585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5017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996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5935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selection criteria used by the HEALTH trial was similar to the NICE guidance for which patients should be considered for a THA.</a:t>
            </a:r>
          </a:p>
          <a:p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 result they ended up with a mean age of 80 years.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showed no difference in outcomes. </a:t>
            </a: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HEALTH study results are valuable because it tells us not all patients that meet NICE criteria benefit from THA.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1909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/>
              <a:t>As function declines patients are less able to </a:t>
            </a:r>
            <a:r>
              <a:rPr lang="en-US" dirty="0" err="1"/>
              <a:t>realise</a:t>
            </a:r>
            <a:r>
              <a:rPr lang="en-US" dirty="0"/>
              <a:t> the improved function associated with a THA</a:t>
            </a:r>
          </a:p>
          <a:p>
            <a:pPr marL="0" indent="0">
              <a:buFontTx/>
              <a:buNone/>
            </a:pPr>
            <a:r>
              <a:rPr lang="en-US" dirty="0"/>
              <a:t>As patients age risk of complications increases</a:t>
            </a:r>
          </a:p>
          <a:p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715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562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705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963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88" indent="0">
              <a:buNone/>
              <a:defRPr sz="1800" b="1"/>
            </a:lvl3pPr>
            <a:lvl4pPr marL="1371582" indent="0">
              <a:buNone/>
              <a:defRPr sz="1600" b="1"/>
            </a:lvl4pPr>
            <a:lvl5pPr marL="1828774" indent="0">
              <a:buNone/>
              <a:defRPr sz="1600" b="1"/>
            </a:lvl5pPr>
            <a:lvl6pPr marL="2285968" indent="0">
              <a:buNone/>
              <a:defRPr sz="1600" b="1"/>
            </a:lvl6pPr>
            <a:lvl7pPr marL="2743162" indent="0">
              <a:buNone/>
              <a:defRPr sz="1600" b="1"/>
            </a:lvl7pPr>
            <a:lvl8pPr marL="3200356" indent="0">
              <a:buNone/>
              <a:defRPr sz="1600" b="1"/>
            </a:lvl8pPr>
            <a:lvl9pPr marL="365755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88" indent="0">
              <a:buNone/>
              <a:defRPr sz="1800" b="1"/>
            </a:lvl3pPr>
            <a:lvl4pPr marL="1371582" indent="0">
              <a:buNone/>
              <a:defRPr sz="1600" b="1"/>
            </a:lvl4pPr>
            <a:lvl5pPr marL="1828774" indent="0">
              <a:buNone/>
              <a:defRPr sz="1600" b="1"/>
            </a:lvl5pPr>
            <a:lvl6pPr marL="2285968" indent="0">
              <a:buNone/>
              <a:defRPr sz="1600" b="1"/>
            </a:lvl6pPr>
            <a:lvl7pPr marL="2743162" indent="0">
              <a:buNone/>
              <a:defRPr sz="1600" b="1"/>
            </a:lvl7pPr>
            <a:lvl8pPr marL="3200356" indent="0">
              <a:buNone/>
              <a:defRPr sz="1600" b="1"/>
            </a:lvl8pPr>
            <a:lvl9pPr marL="365755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19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35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89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5" indent="0">
              <a:buNone/>
              <a:defRPr sz="1200"/>
            </a:lvl2pPr>
            <a:lvl3pPr marL="914388" indent="0">
              <a:buNone/>
              <a:defRPr sz="1000"/>
            </a:lvl3pPr>
            <a:lvl4pPr marL="1371582" indent="0">
              <a:buNone/>
              <a:defRPr sz="900"/>
            </a:lvl4pPr>
            <a:lvl5pPr marL="1828774" indent="0">
              <a:buNone/>
              <a:defRPr sz="900"/>
            </a:lvl5pPr>
            <a:lvl6pPr marL="2285968" indent="0">
              <a:buNone/>
              <a:defRPr sz="900"/>
            </a:lvl6pPr>
            <a:lvl7pPr marL="2743162" indent="0">
              <a:buNone/>
              <a:defRPr sz="900"/>
            </a:lvl7pPr>
            <a:lvl8pPr marL="3200356" indent="0">
              <a:buNone/>
              <a:defRPr sz="900"/>
            </a:lvl8pPr>
            <a:lvl9pPr marL="365755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707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88" indent="0">
              <a:buNone/>
              <a:defRPr sz="2400"/>
            </a:lvl3pPr>
            <a:lvl4pPr marL="1371582" indent="0">
              <a:buNone/>
              <a:defRPr sz="2000"/>
            </a:lvl4pPr>
            <a:lvl5pPr marL="1828774" indent="0">
              <a:buNone/>
              <a:defRPr sz="2000"/>
            </a:lvl5pPr>
            <a:lvl6pPr marL="2285968" indent="0">
              <a:buNone/>
              <a:defRPr sz="2000"/>
            </a:lvl6pPr>
            <a:lvl7pPr marL="2743162" indent="0">
              <a:buNone/>
              <a:defRPr sz="2000"/>
            </a:lvl7pPr>
            <a:lvl8pPr marL="3200356" indent="0">
              <a:buNone/>
              <a:defRPr sz="2000"/>
            </a:lvl8pPr>
            <a:lvl9pPr marL="365755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95" indent="0">
              <a:buNone/>
              <a:defRPr sz="1200"/>
            </a:lvl2pPr>
            <a:lvl3pPr marL="914388" indent="0">
              <a:buNone/>
              <a:defRPr sz="1000"/>
            </a:lvl3pPr>
            <a:lvl4pPr marL="1371582" indent="0">
              <a:buNone/>
              <a:defRPr sz="900"/>
            </a:lvl4pPr>
            <a:lvl5pPr marL="1828774" indent="0">
              <a:buNone/>
              <a:defRPr sz="900"/>
            </a:lvl5pPr>
            <a:lvl6pPr marL="2285968" indent="0">
              <a:buNone/>
              <a:defRPr sz="900"/>
            </a:lvl6pPr>
            <a:lvl7pPr marL="2743162" indent="0">
              <a:buNone/>
              <a:defRPr sz="900"/>
            </a:lvl7pPr>
            <a:lvl8pPr marL="3200356" indent="0">
              <a:buNone/>
              <a:defRPr sz="900"/>
            </a:lvl8pPr>
            <a:lvl9pPr marL="365755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767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65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95809-4AB5-4BF4-A17E-997B369C2AC0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54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8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5" indent="-342895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0" indent="-285748" algn="l" defTabSz="91438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5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79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1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6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0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3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46" indent="-228597" algn="l" defTabSz="9143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8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2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4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68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2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6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0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fd.co.uk/20/nhfdcharts.nsf/fmBenchmarks?readfor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98784" y="188640"/>
            <a:ext cx="118076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52567" y="2660110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781911" y="1020811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524006" y="2519881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EAF069-C5AF-0C4F-B4AB-FD481B9EA45E}"/>
              </a:ext>
            </a:extLst>
          </p:cNvPr>
          <p:cNvSpPr txBox="1">
            <a:spLocks/>
          </p:cNvSpPr>
          <p:nvPr/>
        </p:nvSpPr>
        <p:spPr>
          <a:xfrm>
            <a:off x="417444" y="1971839"/>
            <a:ext cx="11350486" cy="20535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84407" tIns="42203" rIns="84407" bIns="4220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1"/>
                </a:solidFill>
              </a:rPr>
              <a:t>Total hip arthroplasty for hip fracture: </a:t>
            </a:r>
          </a:p>
          <a:p>
            <a:r>
              <a:rPr lang="en-GB" sz="4000" dirty="0">
                <a:solidFill>
                  <a:schemeClr val="bg1"/>
                </a:solidFill>
              </a:rPr>
              <a:t>Clinical results and survivorship &gt;400 patients </a:t>
            </a:r>
          </a:p>
          <a:p>
            <a:r>
              <a:rPr lang="en-GB" sz="4000" dirty="0">
                <a:solidFill>
                  <a:schemeClr val="bg1"/>
                </a:solidFill>
              </a:rPr>
              <a:t>from 2005-2020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3182FB2-AC4F-504E-8725-3226CC1E956D}"/>
              </a:ext>
            </a:extLst>
          </p:cNvPr>
          <p:cNvSpPr txBox="1">
            <a:spLocks/>
          </p:cNvSpPr>
          <p:nvPr/>
        </p:nvSpPr>
        <p:spPr>
          <a:xfrm>
            <a:off x="4174436" y="4573429"/>
            <a:ext cx="3856381" cy="1760251"/>
          </a:xfrm>
          <a:prstGeom prst="rect">
            <a:avLst/>
          </a:prstGeom>
          <a:solidFill>
            <a:srgbClr val="CDDEF3"/>
          </a:solidFill>
          <a:ln>
            <a:noFill/>
          </a:ln>
        </p:spPr>
        <p:txBody>
          <a:bodyPr vert="horz" lIns="77912" tIns="38957" rIns="77912" bIns="3895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>
                <a:cs typeface="Arial" panose="020B0604020202020204" pitchFamily="34" charset="0"/>
              </a:rPr>
              <a:t>Mr James Gill (ST8)</a:t>
            </a:r>
          </a:p>
          <a:p>
            <a:r>
              <a:rPr lang="en-GB" sz="2400" dirty="0">
                <a:cs typeface="Arial" panose="020B0604020202020204" pitchFamily="34" charset="0"/>
              </a:rPr>
              <a:t>Dr Aly Pathan FY2</a:t>
            </a:r>
          </a:p>
          <a:p>
            <a:r>
              <a:rPr lang="en-GB" sz="2400" dirty="0">
                <a:cs typeface="Arial" panose="020B0604020202020204" pitchFamily="34" charset="0"/>
              </a:rPr>
              <a:t>Mr Sam Parsons</a:t>
            </a:r>
          </a:p>
          <a:p>
            <a:r>
              <a:rPr lang="en-GB" sz="2400" dirty="0">
                <a:cs typeface="Arial" panose="020B0604020202020204" pitchFamily="34" charset="0"/>
              </a:rPr>
              <a:t>Mr Konrad </a:t>
            </a:r>
            <a:r>
              <a:rPr lang="en-GB" sz="2400" dirty="0" err="1">
                <a:cs typeface="Arial" panose="020B0604020202020204" pitchFamily="34" charset="0"/>
              </a:rPr>
              <a:t>Wronka</a:t>
            </a:r>
            <a:endParaRPr lang="en-GB" sz="2400" dirty="0"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6BFDEA-8CEA-164A-8E78-A650E6E9B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9571" y="409963"/>
            <a:ext cx="2459785" cy="12216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AA9FE8-39A5-5541-BA92-FD977CC40E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96" y="224383"/>
            <a:ext cx="1613302" cy="16531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9408CA-F957-3A40-A284-F728C01A59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013" t="21800" r="21124" b="21839"/>
          <a:stretch/>
        </p:blipFill>
        <p:spPr>
          <a:xfrm>
            <a:off x="473746" y="4573429"/>
            <a:ext cx="2834084" cy="18019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2EA516-76D9-2349-A47D-1F15CABEF3C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938" t="21800" r="22278" b="14966"/>
          <a:stretch/>
        </p:blipFill>
        <p:spPr>
          <a:xfrm>
            <a:off x="8631445" y="4558463"/>
            <a:ext cx="3150619" cy="18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75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40988" y="188640"/>
            <a:ext cx="11905238" cy="6488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1952" y="547564"/>
            <a:ext cx="11555613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47533" y="2660110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76877" y="1020811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8972" y="2519881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71952" y="1635543"/>
            <a:ext cx="11396587" cy="424306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r>
              <a:rPr lang="en-GB" sz="3200" dirty="0"/>
              <a:t>Literature struggling to show benefit from THA over hemi:</a:t>
            </a:r>
          </a:p>
          <a:p>
            <a:pPr marL="12700" lvl="1" indent="0">
              <a:buNone/>
            </a:pPr>
            <a:r>
              <a:rPr lang="en-GB" dirty="0"/>
              <a:t>	 2019 HEALTH Trial, Bhandari, NEJM</a:t>
            </a:r>
            <a:r>
              <a:rPr lang="en-GB" baseline="30000" dirty="0"/>
              <a:t>1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769AA8-9260-6D4C-9888-512755B3A50F}"/>
              </a:ext>
            </a:extLst>
          </p:cNvPr>
          <p:cNvSpPr txBox="1"/>
          <p:nvPr/>
        </p:nvSpPr>
        <p:spPr>
          <a:xfrm>
            <a:off x="271951" y="6155849"/>
            <a:ext cx="11555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/>
              <a:t>Bhandari M, Einhorn TA, Guy-</a:t>
            </a:r>
            <a:r>
              <a:rPr lang="en-US" sz="1200" dirty="0" err="1"/>
              <a:t>Att</a:t>
            </a:r>
            <a:r>
              <a:rPr lang="en-US" sz="1200" dirty="0"/>
              <a:t> G, </a:t>
            </a:r>
            <a:r>
              <a:rPr lang="en-US" sz="1200" i="1" dirty="0"/>
              <a:t>et al.</a:t>
            </a:r>
            <a:r>
              <a:rPr lang="en-US" sz="1200" dirty="0"/>
              <a:t> Total Hip Arthroplasty or Hemiarthroplasty for Hip Fracture. </a:t>
            </a:r>
            <a:r>
              <a:rPr lang="en-US" sz="1200" i="1" dirty="0"/>
              <a:t>N </a:t>
            </a:r>
            <a:r>
              <a:rPr lang="en-US" sz="1200" i="1" dirty="0" err="1"/>
              <a:t>Engl</a:t>
            </a:r>
            <a:r>
              <a:rPr lang="en-US" sz="1200" i="1" dirty="0"/>
              <a:t> J Med</a:t>
            </a:r>
            <a:r>
              <a:rPr lang="en-US" sz="1200" dirty="0"/>
              <a:t> 2019;</a:t>
            </a:r>
            <a:r>
              <a:rPr lang="en-US" sz="1200" b="1" dirty="0"/>
              <a:t>381</a:t>
            </a:r>
            <a:r>
              <a:rPr lang="en-US" sz="1200" dirty="0"/>
              <a:t>:2199– 208.</a:t>
            </a:r>
            <a:r>
              <a:rPr lang="en-GB" sz="1200" dirty="0"/>
              <a:t> </a:t>
            </a:r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00C881-8C6A-1B49-935F-FF292F1DE3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4885" r="28271" b="15874"/>
          <a:stretch/>
        </p:blipFill>
        <p:spPr>
          <a:xfrm>
            <a:off x="1024846" y="2925129"/>
            <a:ext cx="2118052" cy="28881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8BD8DC-F005-DF45-8003-9D972F819F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0"/>
          <a:stretch/>
        </p:blipFill>
        <p:spPr>
          <a:xfrm>
            <a:off x="8686800" y="2939510"/>
            <a:ext cx="2435453" cy="28524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914ED43-374A-8D4D-97A7-074F22448B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21" t="21800" r="48495" b="14966"/>
          <a:stretch/>
        </p:blipFill>
        <p:spPr>
          <a:xfrm>
            <a:off x="4920460" y="2935800"/>
            <a:ext cx="2258596" cy="2888126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68E80AEB-46B9-594B-8F6C-B5857E8411E7}"/>
              </a:ext>
            </a:extLst>
          </p:cNvPr>
          <p:cNvSpPr/>
          <p:nvPr/>
        </p:nvSpPr>
        <p:spPr>
          <a:xfrm>
            <a:off x="3713774" y="4326889"/>
            <a:ext cx="660400" cy="338667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488AA426-244D-474C-95D6-0B7A1E51CE58}"/>
              </a:ext>
            </a:extLst>
          </p:cNvPr>
          <p:cNvSpPr/>
          <p:nvPr/>
        </p:nvSpPr>
        <p:spPr>
          <a:xfrm>
            <a:off x="7749932" y="4326890"/>
            <a:ext cx="660400" cy="338667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88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31500" y="148884"/>
            <a:ext cx="1191472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52980" y="507808"/>
            <a:ext cx="11563332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Aim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1" y="2620354"/>
            <a:ext cx="247835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04" y="981055"/>
            <a:ext cx="1346993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2480125"/>
            <a:ext cx="22877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52980" y="1413698"/>
            <a:ext cx="11563332" cy="140756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r>
              <a:rPr lang="en-GB" sz="3600" dirty="0"/>
              <a:t>Assess the outcomes of all THA done for acute displaced intracapsular #NOF 2005 -2020</a:t>
            </a:r>
          </a:p>
          <a:p>
            <a:pPr marL="12700" lvl="1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700540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40988" y="188640"/>
            <a:ext cx="11905238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en-US" b="1" dirty="0"/>
              <a:t>Patient Characteristics</a:t>
            </a:r>
            <a:endParaRPr lang="en-GB" dirty="0"/>
          </a:p>
          <a:p>
            <a:pPr fontAlgn="t"/>
            <a:r>
              <a:rPr lang="en-US" b="1" dirty="0"/>
              <a:t>%</a:t>
            </a:r>
            <a:endParaRPr lang="en-GB" dirty="0"/>
          </a:p>
          <a:p>
            <a:pPr fontAlgn="t"/>
            <a:r>
              <a:rPr lang="en-US" dirty="0"/>
              <a:t>Age, years (mean </a:t>
            </a:r>
            <a:r>
              <a:rPr lang="en-GB" dirty="0"/>
              <a:t>± </a:t>
            </a:r>
            <a:r>
              <a:rPr lang="en-US" dirty="0"/>
              <a:t>SD)</a:t>
            </a:r>
            <a:endParaRPr lang="en-GB" dirty="0"/>
          </a:p>
          <a:p>
            <a:pPr fontAlgn="t"/>
            <a:r>
              <a:rPr lang="en-US" dirty="0"/>
              <a:t>73.2</a:t>
            </a:r>
            <a:r>
              <a:rPr lang="en-GB" dirty="0"/>
              <a:t>±</a:t>
            </a:r>
            <a:r>
              <a:rPr lang="en-US" dirty="0"/>
              <a:t>8.0</a:t>
            </a:r>
            <a:endParaRPr lang="en-GB" dirty="0"/>
          </a:p>
          <a:p>
            <a:pPr fontAlgn="t"/>
            <a:r>
              <a:rPr lang="en-US" dirty="0"/>
              <a:t>Female</a:t>
            </a:r>
            <a:endParaRPr lang="en-GB" dirty="0"/>
          </a:p>
          <a:p>
            <a:pPr fontAlgn="t"/>
            <a:r>
              <a:rPr lang="en-US" dirty="0"/>
              <a:t>308</a:t>
            </a:r>
            <a:endParaRPr lang="en-GB" dirty="0"/>
          </a:p>
          <a:p>
            <a:pPr fontAlgn="t"/>
            <a:r>
              <a:rPr lang="en-US" dirty="0"/>
              <a:t>74.4</a:t>
            </a:r>
            <a:endParaRPr lang="en-GB" dirty="0"/>
          </a:p>
          <a:p>
            <a:pPr fontAlgn="t"/>
            <a:r>
              <a:rPr lang="en-US" dirty="0"/>
              <a:t>Male</a:t>
            </a:r>
            <a:endParaRPr lang="en-GB" dirty="0"/>
          </a:p>
          <a:p>
            <a:pPr fontAlgn="t"/>
            <a:r>
              <a:rPr lang="en-US" dirty="0"/>
              <a:t>106</a:t>
            </a:r>
            <a:endParaRPr lang="en-GB" dirty="0"/>
          </a:p>
          <a:p>
            <a:pPr fontAlgn="t"/>
            <a:r>
              <a:rPr lang="en-US" dirty="0"/>
              <a:t>25.6</a:t>
            </a:r>
            <a:endParaRPr lang="en-GB" dirty="0"/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1952" y="547564"/>
            <a:ext cx="11555613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Patient &amp; Implant Characteristics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47533" y="2660110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76877" y="1020811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8972" y="2519881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71952" y="1340098"/>
            <a:ext cx="8619065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r>
              <a:rPr lang="en-GB" sz="3600" dirty="0"/>
              <a:t>414 THAs</a:t>
            </a:r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BE3EA2C-5756-4642-B57E-A7070BDB18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94111"/>
              </p:ext>
            </p:extLst>
          </p:nvPr>
        </p:nvGraphicFramePr>
        <p:xfrm>
          <a:off x="1280897" y="2375757"/>
          <a:ext cx="535704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1473">
                  <a:extLst>
                    <a:ext uri="{9D8B030D-6E8A-4147-A177-3AD203B41FA5}">
                      <a16:colId xmlns:a16="http://schemas.microsoft.com/office/drawing/2014/main" val="1128739978"/>
                    </a:ext>
                  </a:extLst>
                </a:gridCol>
                <a:gridCol w="2025567">
                  <a:extLst>
                    <a:ext uri="{9D8B030D-6E8A-4147-A177-3AD203B41FA5}">
                      <a16:colId xmlns:a16="http://schemas.microsoft.com/office/drawing/2014/main" val="326496644"/>
                    </a:ext>
                  </a:extLst>
                </a:gridCol>
              </a:tblGrid>
              <a:tr h="397339">
                <a:tc>
                  <a:txBody>
                    <a:bodyPr/>
                    <a:lstStyle/>
                    <a:p>
                      <a:r>
                        <a:rPr lang="en-US" sz="2400" dirty="0"/>
                        <a:t>Patient Characteristics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733813"/>
                  </a:ext>
                </a:extLst>
              </a:tr>
              <a:tr h="397339">
                <a:tc>
                  <a:txBody>
                    <a:bodyPr/>
                    <a:lstStyle/>
                    <a:p>
                      <a:r>
                        <a:rPr lang="en-US" sz="2400" dirty="0"/>
                        <a:t>Age, years (mean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</a:t>
                      </a:r>
                      <a:r>
                        <a:rPr lang="en-GB" sz="2400" dirty="0">
                          <a:effectLst/>
                        </a:rPr>
                        <a:t> </a:t>
                      </a:r>
                      <a:r>
                        <a:rPr lang="en-US" sz="2400" dirty="0"/>
                        <a:t>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73.2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</a:t>
                      </a:r>
                      <a:r>
                        <a:rPr lang="en-US" sz="2400" dirty="0"/>
                        <a:t>8.0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665583"/>
                  </a:ext>
                </a:extLst>
              </a:tr>
              <a:tr h="397339">
                <a:tc>
                  <a:txBody>
                    <a:bodyPr/>
                    <a:lstStyle/>
                    <a:p>
                      <a:r>
                        <a:rPr lang="en-US" sz="2400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74.4 %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97475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53A29E1-79A3-3D4A-9512-B8D804BDA1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5045"/>
              </p:ext>
            </p:extLst>
          </p:nvPr>
        </p:nvGraphicFramePr>
        <p:xfrm>
          <a:off x="1280897" y="4393873"/>
          <a:ext cx="535704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4777">
                  <a:extLst>
                    <a:ext uri="{9D8B030D-6E8A-4147-A177-3AD203B41FA5}">
                      <a16:colId xmlns:a16="http://schemas.microsoft.com/office/drawing/2014/main" val="1128739978"/>
                    </a:ext>
                  </a:extLst>
                </a:gridCol>
                <a:gridCol w="2022263">
                  <a:extLst>
                    <a:ext uri="{9D8B030D-6E8A-4147-A177-3AD203B41FA5}">
                      <a16:colId xmlns:a16="http://schemas.microsoft.com/office/drawing/2014/main" val="326496644"/>
                    </a:ext>
                  </a:extLst>
                </a:gridCol>
              </a:tblGrid>
              <a:tr h="397339">
                <a:tc>
                  <a:txBody>
                    <a:bodyPr/>
                    <a:lstStyle/>
                    <a:p>
                      <a:r>
                        <a:rPr lang="en-US" sz="2400" dirty="0"/>
                        <a:t>Implant characteristics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733813"/>
                  </a:ext>
                </a:extLst>
              </a:tr>
              <a:tr h="397339">
                <a:tc>
                  <a:txBody>
                    <a:bodyPr/>
                    <a:lstStyle/>
                    <a:p>
                      <a:r>
                        <a:rPr lang="en-US" sz="2400" dirty="0"/>
                        <a:t>Cemented Exeter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990998"/>
                  </a:ext>
                </a:extLst>
              </a:tr>
              <a:tr h="397339">
                <a:tc>
                  <a:txBody>
                    <a:bodyPr/>
                    <a:lstStyle/>
                    <a:p>
                      <a:r>
                        <a:rPr lang="en-US" sz="2400" dirty="0"/>
                        <a:t>Hybrid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788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000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2016" y="188640"/>
            <a:ext cx="1190433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52980" y="547564"/>
            <a:ext cx="11553244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1" y="2660110"/>
            <a:ext cx="247619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04" y="1020811"/>
            <a:ext cx="1345817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2519881"/>
            <a:ext cx="22857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52980" y="1453454"/>
            <a:ext cx="11553244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r>
              <a:rPr lang="en-GB" sz="3600" dirty="0"/>
              <a:t>Outcome measures:</a:t>
            </a:r>
          </a:p>
          <a:p>
            <a:pPr marL="927100" lvl="2" indent="-514350">
              <a:buAutoNum type="arabicPeriod"/>
            </a:pPr>
            <a:r>
              <a:rPr lang="en-GB" sz="3200" dirty="0"/>
              <a:t>Revision			</a:t>
            </a:r>
          </a:p>
          <a:p>
            <a:pPr marL="927100" lvl="2" indent="-514350">
              <a:buAutoNum type="arabicPeriod"/>
            </a:pPr>
            <a:r>
              <a:rPr lang="en-GB" sz="3200" dirty="0"/>
              <a:t>Dislocation		</a:t>
            </a:r>
          </a:p>
          <a:p>
            <a:pPr marL="927100" lvl="2" indent="-514350">
              <a:buAutoNum type="arabicPeriod"/>
            </a:pPr>
            <a:r>
              <a:rPr lang="en-GB" sz="3200" dirty="0"/>
              <a:t>Periprosthetic # and contra-lateral #NOF </a:t>
            </a:r>
          </a:p>
          <a:p>
            <a:pPr marL="927100" lvl="2" indent="-514350">
              <a:buAutoNum type="arabicPeriod"/>
            </a:pPr>
            <a:r>
              <a:rPr lang="en-GB" sz="3200" dirty="0"/>
              <a:t>Mortality</a:t>
            </a:r>
          </a:p>
          <a:p>
            <a:pPr marL="927100" lvl="2" indent="-514350">
              <a:buAutoNum type="arabicPeriod"/>
            </a:pPr>
            <a:r>
              <a:rPr lang="en-GB" sz="3200" dirty="0"/>
              <a:t>Modified Harris Hip Score			</a:t>
            </a:r>
          </a:p>
          <a:p>
            <a:pPr marL="12700" lvl="1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583188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2943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en-GB" sz="1400" dirty="0"/>
              <a:t>Age</a:t>
            </a:r>
          </a:p>
          <a:p>
            <a:pPr fontAlgn="t"/>
            <a:r>
              <a:rPr lang="en-GB" sz="1400" dirty="0"/>
              <a:t>Sex</a:t>
            </a:r>
          </a:p>
          <a:p>
            <a:pPr fontAlgn="t"/>
            <a:r>
              <a:rPr lang="en-GB" sz="1400" dirty="0"/>
              <a:t>Time (months)</a:t>
            </a:r>
          </a:p>
          <a:p>
            <a:pPr fontAlgn="t"/>
            <a:r>
              <a:rPr lang="en-GB" sz="1400" dirty="0"/>
              <a:t>Reason for revision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47533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76877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8972" y="2519881"/>
            <a:ext cx="22689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06808" y="2892013"/>
            <a:ext cx="984793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263347" y="3691431"/>
            <a:ext cx="759619" cy="72008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06808" y="5229200"/>
            <a:ext cx="984793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333624" y="415642"/>
            <a:ext cx="11468296" cy="7172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Results</a:t>
            </a:r>
            <a:r>
              <a:rPr lang="en-GB" sz="3692">
                <a:solidFill>
                  <a:schemeClr val="bg1"/>
                </a:solidFill>
                <a:cs typeface="Arial" panose="020B0604020202020204" pitchFamily="34" charset="0"/>
              </a:rPr>
              <a:t>: 1 .Revisions</a:t>
            </a:r>
            <a:endParaRPr lang="en-GB" sz="3692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F88027-55B8-AC42-A4F2-C4E8036F6EC6}"/>
              </a:ext>
            </a:extLst>
          </p:cNvPr>
          <p:cNvSpPr txBox="1"/>
          <p:nvPr/>
        </p:nvSpPr>
        <p:spPr>
          <a:xfrm>
            <a:off x="347531" y="1291313"/>
            <a:ext cx="1144978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9 revisions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6 for dislocation</a:t>
            </a:r>
          </a:p>
          <a:p>
            <a:r>
              <a:rPr lang="en-US" sz="2800" dirty="0"/>
              <a:t>		1 Revision of stem</a:t>
            </a:r>
          </a:p>
          <a:p>
            <a:r>
              <a:rPr lang="en-US" sz="2800" dirty="0"/>
              <a:t>		1 Revision to constrained cup</a:t>
            </a:r>
          </a:p>
          <a:p>
            <a:r>
              <a:rPr lang="en-US" sz="2800" dirty="0"/>
              <a:t>		4 PLAD</a:t>
            </a:r>
          </a:p>
          <a:p>
            <a:endParaRPr lang="en-US" sz="2800" dirty="0"/>
          </a:p>
          <a:p>
            <a:r>
              <a:rPr lang="en-US" sz="2800" dirty="0"/>
              <a:t>3 for infection</a:t>
            </a:r>
          </a:p>
          <a:p>
            <a:r>
              <a:rPr lang="en-US" sz="2800" dirty="0"/>
              <a:t>		2 x DAIR</a:t>
            </a:r>
          </a:p>
          <a:p>
            <a:r>
              <a:rPr lang="en-US" sz="2800" dirty="0"/>
              <a:t>		1 x Revision at RNOH – procedure unknown</a:t>
            </a:r>
          </a:p>
          <a:p>
            <a:endParaRPr lang="en-US" sz="2800" dirty="0"/>
          </a:p>
          <a:p>
            <a:r>
              <a:rPr lang="en-US" sz="28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05950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229259" y="188640"/>
            <a:ext cx="11816801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en-GB" sz="1400" dirty="0"/>
              <a:t>Age</a:t>
            </a:r>
          </a:p>
          <a:p>
            <a:pPr fontAlgn="t"/>
            <a:r>
              <a:rPr lang="en-GB" sz="1400" dirty="0"/>
              <a:t>Sex</a:t>
            </a:r>
          </a:p>
          <a:p>
            <a:pPr fontAlgn="t"/>
            <a:r>
              <a:rPr lang="en-GB" sz="1400" dirty="0"/>
              <a:t>Time (months)</a:t>
            </a:r>
          </a:p>
          <a:p>
            <a:pPr fontAlgn="t"/>
            <a:r>
              <a:rPr lang="en-GB" sz="1400" dirty="0"/>
              <a:t>Reason for revision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5790275" y="2892013"/>
            <a:ext cx="984793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5768384" y="3691431"/>
            <a:ext cx="759619" cy="72008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5790275" y="5229200"/>
            <a:ext cx="984793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422961" y="415642"/>
            <a:ext cx="11468295" cy="7172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Results: 1. Kaplan Meier Implant Survivorship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6F4481FD-7F28-A94D-BA27-F8C55A01C4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494083"/>
              </p:ext>
            </p:extLst>
          </p:nvPr>
        </p:nvGraphicFramePr>
        <p:xfrm>
          <a:off x="617008" y="1538713"/>
          <a:ext cx="10757251" cy="4878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71482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Results: 2. Dislocations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endParaRPr lang="en-GB" dirty="0"/>
          </a:p>
          <a:p>
            <a:pPr marL="12700" lvl="1" indent="0">
              <a:buNone/>
            </a:pPr>
            <a:r>
              <a:rPr lang="en-GB" sz="3200" dirty="0"/>
              <a:t>Number of patients suffered a dislocation 		20</a:t>
            </a:r>
          </a:p>
          <a:p>
            <a:pPr marL="12700" lvl="1" indent="0">
              <a:buNone/>
            </a:pPr>
            <a:endParaRPr lang="en-GB" sz="3200" dirty="0"/>
          </a:p>
          <a:p>
            <a:pPr marL="12700" lvl="1" indent="0">
              <a:buNone/>
            </a:pPr>
            <a:r>
              <a:rPr lang="en-GB" sz="3200" dirty="0"/>
              <a:t>Mean time to 1</a:t>
            </a:r>
            <a:r>
              <a:rPr lang="en-GB" sz="3200" baseline="30000" dirty="0"/>
              <a:t>st</a:t>
            </a:r>
            <a:r>
              <a:rPr lang="en-GB" sz="3200" dirty="0"/>
              <a:t> dislocation 				14 months</a:t>
            </a:r>
          </a:p>
          <a:p>
            <a:pPr marL="12700" lvl="1" indent="0">
              <a:buNone/>
            </a:pPr>
            <a:endParaRPr lang="en-GB" sz="3200" dirty="0"/>
          </a:p>
          <a:p>
            <a:pPr marL="12700" lvl="1" indent="0">
              <a:buNone/>
            </a:pPr>
            <a:r>
              <a:rPr lang="en-GB" sz="3200" dirty="0"/>
              <a:t>If suffer 1 dislocation chance of second		55%</a:t>
            </a:r>
            <a:endParaRPr lang="en-GB" sz="4400" dirty="0"/>
          </a:p>
          <a:p>
            <a:pPr marL="12700" lvl="1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040976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Results: 2. Kaplan Meier Dislocation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5269767-B340-3F47-9C84-63861C907C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8574891"/>
              </p:ext>
            </p:extLst>
          </p:nvPr>
        </p:nvGraphicFramePr>
        <p:xfrm>
          <a:off x="407345" y="1535753"/>
          <a:ext cx="11415660" cy="4848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17933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Results: 3. Fracture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8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7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B9BF50-7A69-CA48-867A-EEE70EA5873C}"/>
              </a:ext>
            </a:extLst>
          </p:cNvPr>
          <p:cNvSpPr txBox="1"/>
          <p:nvPr/>
        </p:nvSpPr>
        <p:spPr>
          <a:xfrm>
            <a:off x="433984" y="1745909"/>
            <a:ext cx="503787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Periprosthetic THA fracture</a:t>
            </a:r>
          </a:p>
          <a:p>
            <a:endParaRPr lang="en-US" sz="3600" dirty="0"/>
          </a:p>
          <a:p>
            <a:pPr algn="ctr"/>
            <a:r>
              <a:rPr lang="en-US" sz="3600" b="1" dirty="0"/>
              <a:t>3</a:t>
            </a:r>
            <a:r>
              <a:rPr lang="en-US" sz="3600" dirty="0"/>
              <a:t> (0.7%)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033CA9-6896-134F-88EF-4619D8A81994}"/>
              </a:ext>
            </a:extLst>
          </p:cNvPr>
          <p:cNvSpPr txBox="1"/>
          <p:nvPr/>
        </p:nvSpPr>
        <p:spPr>
          <a:xfrm>
            <a:off x="6970848" y="1745909"/>
            <a:ext cx="442510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Contra-lateral hip fracture</a:t>
            </a:r>
          </a:p>
          <a:p>
            <a:pPr algn="ctr"/>
            <a:endParaRPr lang="en-US" sz="3600" dirty="0"/>
          </a:p>
          <a:p>
            <a:pPr algn="ctr"/>
            <a:r>
              <a:rPr lang="en-US" sz="3600" b="1" dirty="0"/>
              <a:t>22</a:t>
            </a:r>
            <a:r>
              <a:rPr lang="en-US" sz="3600" dirty="0"/>
              <a:t> (5.3%)</a:t>
            </a:r>
          </a:p>
          <a:p>
            <a:r>
              <a:rPr lang="en-US" sz="3600" dirty="0"/>
              <a:t>			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571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Results: 4. Kaplan Meier Mortality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endParaRPr lang="en-GB" sz="2400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0177A87E-62B1-D843-BAE1-9B15214692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940003"/>
              </p:ext>
            </p:extLst>
          </p:nvPr>
        </p:nvGraphicFramePr>
        <p:xfrm>
          <a:off x="449283" y="1635542"/>
          <a:ext cx="11380303" cy="4828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Box 1">
            <a:extLst>
              <a:ext uri="{FF2B5EF4-FFF2-40B4-BE49-F238E27FC236}">
                <a16:creationId xmlns:a16="http://schemas.microsoft.com/office/drawing/2014/main" id="{506DA4BE-8CD3-E34B-B219-DB6A4199C252}"/>
              </a:ext>
            </a:extLst>
          </p:cNvPr>
          <p:cNvSpPr txBox="1"/>
          <p:nvPr/>
        </p:nvSpPr>
        <p:spPr>
          <a:xfrm>
            <a:off x="2284960" y="3117067"/>
            <a:ext cx="2136250" cy="8723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1 year = 4.8% </a:t>
            </a:r>
          </a:p>
          <a:p>
            <a:r>
              <a:rPr lang="en-US" sz="2400" dirty="0"/>
              <a:t>n =394</a:t>
            </a:r>
          </a:p>
        </p:txBody>
      </p:sp>
      <p:sp>
        <p:nvSpPr>
          <p:cNvPr id="12" name="Text Box 1">
            <a:extLst>
              <a:ext uri="{FF2B5EF4-FFF2-40B4-BE49-F238E27FC236}">
                <a16:creationId xmlns:a16="http://schemas.microsoft.com/office/drawing/2014/main" id="{4265D089-A0D1-DE47-A277-04648F3A0E2F}"/>
              </a:ext>
            </a:extLst>
          </p:cNvPr>
          <p:cNvSpPr txBox="1"/>
          <p:nvPr/>
        </p:nvSpPr>
        <p:spPr>
          <a:xfrm>
            <a:off x="1873491" y="2083715"/>
            <a:ext cx="1723097" cy="8723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30 day = 1%</a:t>
            </a:r>
          </a:p>
          <a:p>
            <a:r>
              <a:rPr lang="en-US" sz="2400" dirty="0"/>
              <a:t>n =410</a:t>
            </a:r>
          </a:p>
        </p:txBody>
      </p:sp>
      <p:sp>
        <p:nvSpPr>
          <p:cNvPr id="14" name="Text Box 1">
            <a:extLst>
              <a:ext uri="{FF2B5EF4-FFF2-40B4-BE49-F238E27FC236}">
                <a16:creationId xmlns:a16="http://schemas.microsoft.com/office/drawing/2014/main" id="{3784E609-110D-0945-9E44-0CC9208A254C}"/>
              </a:ext>
            </a:extLst>
          </p:cNvPr>
          <p:cNvSpPr txBox="1"/>
          <p:nvPr/>
        </p:nvSpPr>
        <p:spPr>
          <a:xfrm>
            <a:off x="6935661" y="3117067"/>
            <a:ext cx="2379474" cy="8723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10 years = 28.8% </a:t>
            </a:r>
          </a:p>
          <a:p>
            <a:r>
              <a:rPr lang="en-US" sz="2400" dirty="0"/>
              <a:t>n =127</a:t>
            </a:r>
          </a:p>
        </p:txBody>
      </p:sp>
    </p:spTree>
    <p:extLst>
      <p:ext uri="{BB962C8B-B14F-4D97-AF65-F5344CB8AC3E}">
        <p14:creationId xmlns:p14="http://schemas.microsoft.com/office/powerpoint/2010/main" val="3527090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Results: 5. PROMS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r>
              <a:rPr lang="en-GB" sz="3500" dirty="0"/>
              <a:t>Modified Harris Hip Score:</a:t>
            </a:r>
          </a:p>
          <a:p>
            <a:pPr marL="12700" lvl="1" indent="0">
              <a:buNone/>
            </a:pPr>
            <a:r>
              <a:rPr lang="en-GB" sz="3500" dirty="0"/>
              <a:t>	1 year mean = 87.9</a:t>
            </a:r>
          </a:p>
          <a:p>
            <a:pPr marL="12700" lvl="1" indent="0">
              <a:buNone/>
            </a:pPr>
            <a:endParaRPr lang="en-GB" sz="3500" dirty="0"/>
          </a:p>
          <a:p>
            <a:pPr marL="12700" lvl="1" indent="0">
              <a:buNone/>
            </a:pPr>
            <a:endParaRPr lang="en-GB" sz="35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418461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86" y="45388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endParaRPr lang="en-GB" dirty="0"/>
          </a:p>
          <a:p>
            <a:pPr marL="12700" lvl="1" indent="0">
              <a:buNone/>
            </a:pPr>
            <a:endParaRPr lang="en-GB" sz="3200" dirty="0"/>
          </a:p>
          <a:p>
            <a:pPr marL="12700" lvl="1" indent="0">
              <a:buNone/>
            </a:pPr>
            <a:endParaRPr lang="en-GB" sz="32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4B55DD8-F376-CC43-9CAF-F473CFF4A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781772"/>
              </p:ext>
            </p:extLst>
          </p:nvPr>
        </p:nvGraphicFramePr>
        <p:xfrm>
          <a:off x="1945124" y="1771987"/>
          <a:ext cx="3963449" cy="45415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346324">
                  <a:extLst>
                    <a:ext uri="{9D8B030D-6E8A-4147-A177-3AD203B41FA5}">
                      <a16:colId xmlns:a16="http://schemas.microsoft.com/office/drawing/2014/main" val="2831122989"/>
                    </a:ext>
                  </a:extLst>
                </a:gridCol>
                <a:gridCol w="617125">
                  <a:extLst>
                    <a:ext uri="{9D8B030D-6E8A-4147-A177-3AD203B41FA5}">
                      <a16:colId xmlns:a16="http://schemas.microsoft.com/office/drawing/2014/main" val="4218592450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Ipswich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5.3%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7004915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Colchester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15.3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438454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Norfolk and Norwich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17.0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267249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Peterborough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20.1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74578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Luton &amp; Dunstable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22.6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687205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Addenbrooke's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23.1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581804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Bedford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25.4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170159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Broomfield Chelmsford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25.7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93014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UK average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31.1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9027174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West Suffolk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32.3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6556898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Southend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34.1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262400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James Paget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36.2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5590340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King's Lynn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36.3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2887817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Basildon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37.4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182283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Harlow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41.8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11335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Lister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46.0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679806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45A792A-061C-B042-9E07-7DC8E001C16E}"/>
              </a:ext>
            </a:extLst>
          </p:cNvPr>
          <p:cNvSpPr txBox="1"/>
          <p:nvPr/>
        </p:nvSpPr>
        <p:spPr>
          <a:xfrm>
            <a:off x="492859" y="1233857"/>
            <a:ext cx="11205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Percentage NICE eligible displaced </a:t>
            </a:r>
            <a:r>
              <a:rPr lang="en-US" sz="2400" b="1" dirty="0"/>
              <a:t>intracapsular</a:t>
            </a:r>
            <a:r>
              <a:rPr lang="en-US" b="1" dirty="0"/>
              <a:t> fractures treated with THA 2015-2019</a:t>
            </a:r>
            <a:r>
              <a:rPr lang="en-US" b="1" baseline="30000" dirty="0"/>
              <a:t>2</a:t>
            </a:r>
            <a:endParaRPr 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D79A78-CA6B-4A4C-8A93-0A20770B1C30}"/>
              </a:ext>
            </a:extLst>
          </p:cNvPr>
          <p:cNvSpPr txBox="1"/>
          <p:nvPr/>
        </p:nvSpPr>
        <p:spPr>
          <a:xfrm>
            <a:off x="7492407" y="5979522"/>
            <a:ext cx="4380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2. NHFD Benchmark tables, Surgery</a:t>
            </a:r>
          </a:p>
          <a:p>
            <a:r>
              <a:rPr lang="en-GB" sz="1200" dirty="0"/>
              <a:t>3. </a:t>
            </a:r>
            <a:r>
              <a:rPr lang="en-US" sz="1200" dirty="0"/>
              <a:t>National Clinical Guideline Centre. CG124: The management of hip fracture in adults. Health Technol Assess (</a:t>
            </a:r>
            <a:r>
              <a:rPr lang="en-US" sz="1200" dirty="0" err="1"/>
              <a:t>Rockv</a:t>
            </a:r>
            <a:r>
              <a:rPr lang="en-US" sz="1200" dirty="0"/>
              <a:t>) 2011;:68–81.</a:t>
            </a:r>
            <a:endParaRPr lang="en-GB" sz="1200" dirty="0"/>
          </a:p>
          <a:p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444CF5-BD72-E648-B4A8-FA325BC77386}"/>
              </a:ext>
            </a:extLst>
          </p:cNvPr>
          <p:cNvSpPr txBox="1"/>
          <p:nvPr/>
        </p:nvSpPr>
        <p:spPr>
          <a:xfrm>
            <a:off x="6841974" y="2964328"/>
            <a:ext cx="4856035" cy="116955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NICE CG124</a:t>
            </a:r>
            <a:r>
              <a:rPr lang="en-GB" sz="1400" baseline="30000" dirty="0"/>
              <a:t>3</a:t>
            </a:r>
            <a:endParaRPr lang="en-GB" sz="1400" dirty="0"/>
          </a:p>
          <a:p>
            <a:r>
              <a:rPr lang="en-GB" sz="1400" dirty="0"/>
              <a:t>Offer THA if: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Walk independently outdoors with no more than one stick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Not cognitively impaired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Fit to undergo anaesthesia and the procedure [8].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41332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Limitations, strengths and the future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r>
              <a:rPr lang="en-GB" sz="3200" b="1" dirty="0">
                <a:solidFill>
                  <a:srgbClr val="FF0000"/>
                </a:solidFill>
              </a:rPr>
              <a:t>✗</a:t>
            </a:r>
            <a:r>
              <a:rPr lang="en-GB" sz="3200" dirty="0"/>
              <a:t> Selection criteria</a:t>
            </a:r>
          </a:p>
          <a:p>
            <a:pPr marL="12700" lvl="1" indent="0">
              <a:buNone/>
            </a:pPr>
            <a:endParaRPr lang="en-GB" sz="3200" b="1" dirty="0">
              <a:solidFill>
                <a:srgbClr val="00B050"/>
              </a:solidFill>
            </a:endParaRPr>
          </a:p>
          <a:p>
            <a:pPr marL="12700" lvl="1" indent="0">
              <a:buNone/>
            </a:pPr>
            <a:r>
              <a:rPr lang="en-GB" sz="3200" b="1" dirty="0">
                <a:solidFill>
                  <a:srgbClr val="00B050"/>
                </a:solidFill>
              </a:rPr>
              <a:t>✓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/>
              <a:t>This cohort have done well following THA for hip fracture</a:t>
            </a:r>
          </a:p>
          <a:p>
            <a:pPr marL="12700" lvl="1" indent="0">
              <a:buNone/>
            </a:pPr>
            <a:endParaRPr lang="en-GB" dirty="0"/>
          </a:p>
          <a:p>
            <a:pPr marL="12700" lvl="1" indent="0">
              <a:buNone/>
            </a:pPr>
            <a:r>
              <a:rPr lang="en-GB" sz="3200" dirty="0"/>
              <a:t>What is needed?</a:t>
            </a:r>
          </a:p>
          <a:p>
            <a:pPr marL="12700" lvl="1" indent="0">
              <a:buNone/>
            </a:pPr>
            <a:r>
              <a:rPr lang="en-GB" sz="3200" b="1" dirty="0"/>
              <a:t>	</a:t>
            </a:r>
            <a:r>
              <a:rPr lang="en-GB" sz="3200" dirty="0"/>
              <a:t>Evidence to guide indications</a:t>
            </a:r>
          </a:p>
          <a:p>
            <a:pPr marL="12700" lvl="1" indent="0">
              <a:buNone/>
            </a:pPr>
            <a:endParaRPr lang="en-GB" dirty="0"/>
          </a:p>
          <a:p>
            <a:pPr marL="12700" lvl="1" indent="0">
              <a:buNone/>
            </a:pPr>
            <a:endParaRPr lang="en-GB" dirty="0"/>
          </a:p>
          <a:p>
            <a:pPr marL="12700" lvl="1" indent="0">
              <a:buNone/>
            </a:pPr>
            <a:endParaRPr lang="en-GB" sz="3200" dirty="0"/>
          </a:p>
          <a:p>
            <a:pPr marL="12700" lvl="1" indent="0">
              <a:buNone/>
            </a:pPr>
            <a:endParaRPr lang="en-GB" sz="32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401525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6" y="188640"/>
            <a:ext cx="11816800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3" y="2660109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09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6" y="2519880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5790273" y="2892013"/>
            <a:ext cx="984793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5768379" y="3691430"/>
            <a:ext cx="759618" cy="72008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5790273" y="5229200"/>
            <a:ext cx="984793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366216" y="432124"/>
            <a:ext cx="11468295" cy="7172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92" dirty="0">
                <a:solidFill>
                  <a:srgbClr val="FF0000"/>
                </a:solidFill>
                <a:cs typeface="Arial" panose="020B0604020202020204" pitchFamily="34" charset="0"/>
              </a:rPr>
              <a:t>Take-home message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943650-0938-584C-B134-E2CF6D62571A}"/>
              </a:ext>
            </a:extLst>
          </p:cNvPr>
          <p:cNvSpPr txBox="1"/>
          <p:nvPr/>
        </p:nvSpPr>
        <p:spPr>
          <a:xfrm>
            <a:off x="370527" y="1948790"/>
            <a:ext cx="11449788" cy="397031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Implant survivorship		97.7% at ten years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Dislocation				4.4% at 5 years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Risk of peri-prosthetic THA#	0.7%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Mortality				4.8% at one year</a:t>
            </a:r>
          </a:p>
          <a:p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8CE8EA-B249-D74F-9B97-1EFC95AEB710}"/>
              </a:ext>
            </a:extLst>
          </p:cNvPr>
          <p:cNvSpPr/>
          <p:nvPr/>
        </p:nvSpPr>
        <p:spPr>
          <a:xfrm>
            <a:off x="10221635" y="6217959"/>
            <a:ext cx="16770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dirty="0">
                <a:solidFill>
                  <a:srgbClr val="42A4F0"/>
                </a:solidFill>
              </a:rPr>
              <a:t>@</a:t>
            </a:r>
            <a:r>
              <a:rPr lang="en-US" altLang="en-US" sz="2000" dirty="0" err="1">
                <a:solidFill>
                  <a:srgbClr val="42A4F0"/>
                </a:solidFill>
              </a:rPr>
              <a:t>james_r_gill</a:t>
            </a:r>
            <a:endParaRPr lang="en-US" sz="2000" dirty="0">
              <a:solidFill>
                <a:srgbClr val="42A4F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4DE47F1-760F-8D40-98D7-4876DEE84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5649" y="6222561"/>
            <a:ext cx="421154" cy="42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609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Font typeface="+mj-lt"/>
              <a:buAutoNum type="arabicPeriod"/>
            </a:pPr>
            <a:r>
              <a:rPr lang="en-US" sz="2400" dirty="0"/>
              <a:t>Bhandari M, Einhorn TA, Guy-</a:t>
            </a:r>
            <a:r>
              <a:rPr lang="en-US" sz="2400" dirty="0" err="1"/>
              <a:t>Att</a:t>
            </a:r>
            <a:r>
              <a:rPr lang="en-US" sz="2400" dirty="0"/>
              <a:t> G, </a:t>
            </a:r>
            <a:r>
              <a:rPr lang="en-US" sz="2400" i="1" dirty="0"/>
              <a:t>et al.</a:t>
            </a:r>
            <a:r>
              <a:rPr lang="en-US" sz="2400" dirty="0"/>
              <a:t> Total Hip Arthroplasty or Hemiarthroplasty for Hip Fracture. </a:t>
            </a:r>
            <a:r>
              <a:rPr lang="en-US" sz="2400" i="1" dirty="0"/>
              <a:t>N </a:t>
            </a:r>
            <a:r>
              <a:rPr lang="en-US" sz="2400" i="1" dirty="0" err="1"/>
              <a:t>Engl</a:t>
            </a:r>
            <a:r>
              <a:rPr lang="en-US" sz="2400" i="1" dirty="0"/>
              <a:t> J Med</a:t>
            </a:r>
            <a:r>
              <a:rPr lang="en-US" sz="2400" dirty="0"/>
              <a:t> 2019;</a:t>
            </a:r>
            <a:r>
              <a:rPr lang="en-US" sz="2400" b="1" dirty="0"/>
              <a:t>381</a:t>
            </a:r>
            <a:r>
              <a:rPr lang="en-US" sz="2400" dirty="0"/>
              <a:t>:2199–208.</a:t>
            </a:r>
            <a:endParaRPr lang="en-GB" sz="2400" dirty="0"/>
          </a:p>
          <a:p>
            <a:pPr marL="228600" indent="-228600">
              <a:buFont typeface="+mj-lt"/>
              <a:buAutoNum type="arabicPeriod"/>
            </a:pPr>
            <a:endParaRPr lang="en-GB" sz="2400" dirty="0"/>
          </a:p>
          <a:p>
            <a:pPr marL="228600" indent="-228600">
              <a:buFont typeface="+mj-lt"/>
              <a:buAutoNum type="arabicPeriod"/>
            </a:pPr>
            <a:r>
              <a:rPr lang="en-GB" sz="2400" dirty="0"/>
              <a:t>NHFD Benchmark tables, Surgery </a:t>
            </a:r>
            <a:r>
              <a:rPr lang="en-GB" sz="2400" dirty="0">
                <a:hlinkClick r:id="rId3"/>
              </a:rPr>
              <a:t>https://www.nhfd.co.uk/20/nhfdcharts.nsf/fmBenchmarks?readform</a:t>
            </a:r>
            <a:endParaRPr lang="en-GB" sz="2400" dirty="0"/>
          </a:p>
          <a:p>
            <a:pPr marL="228600" indent="-228600">
              <a:buFont typeface="+mj-lt"/>
              <a:buAutoNum type="arabicPeriod"/>
            </a:pPr>
            <a:endParaRPr lang="en-GB" sz="2400" dirty="0"/>
          </a:p>
          <a:p>
            <a:pPr marL="228600" indent="-228600">
              <a:buFont typeface="+mj-lt"/>
              <a:buAutoNum type="arabicPeriod"/>
            </a:pPr>
            <a:r>
              <a:rPr lang="en-US" sz="2400" dirty="0"/>
              <a:t>National Clinical Guideline Centre. CG124: The management of hip fracture in adults. Health Technol Assess (</a:t>
            </a:r>
            <a:r>
              <a:rPr lang="en-US" sz="2400" dirty="0" err="1"/>
              <a:t>Rockv</a:t>
            </a:r>
            <a:r>
              <a:rPr lang="en-US" sz="2400" dirty="0"/>
              <a:t>) 2011;:68–81.</a:t>
            </a:r>
            <a:endParaRPr lang="en-GB" sz="2400" dirty="0"/>
          </a:p>
          <a:p>
            <a:pPr marL="228600" indent="-228600">
              <a:buFont typeface="+mj-lt"/>
              <a:buAutoNum type="arabicPeriod"/>
            </a:pPr>
            <a:endParaRPr lang="en-GB" sz="2400" dirty="0"/>
          </a:p>
          <a:p>
            <a:pPr marL="228600" indent="-228600">
              <a:buFont typeface="+mj-lt"/>
              <a:buAutoNum type="arabicPeriod"/>
            </a:pPr>
            <a:r>
              <a:rPr lang="en-US" sz="2400" dirty="0"/>
              <a:t>Viswanath A, Malik A, Chan W, et al. Treatment of displaced intracapsular fractures of the femoral neck with total hip arthroplasty or hemiarthroplasty. Bone Joint J 2020;102-B:693–8.</a:t>
            </a:r>
          </a:p>
          <a:p>
            <a:pPr marL="0" indent="0">
              <a:buNone/>
            </a:pPr>
            <a:endParaRPr lang="en-GB" sz="2400" dirty="0"/>
          </a:p>
          <a:p>
            <a:pPr marL="228600" indent="-228600">
              <a:buFont typeface="+mj-lt"/>
              <a:buAutoNum type="arabicPeriod"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12700" lvl="1" indent="0">
              <a:buNone/>
            </a:pPr>
            <a:endParaRPr lang="en-GB" dirty="0"/>
          </a:p>
          <a:p>
            <a:pPr marL="12700" lvl="1" indent="0">
              <a:buNone/>
            </a:pPr>
            <a:endParaRPr lang="en-GB" dirty="0"/>
          </a:p>
          <a:p>
            <a:pPr marL="12700" lvl="1" indent="0">
              <a:buNone/>
            </a:pPr>
            <a:endParaRPr lang="en-GB" sz="3200" dirty="0"/>
          </a:p>
          <a:p>
            <a:pPr marL="12700" lvl="1" indent="0">
              <a:buNone/>
            </a:pPr>
            <a:endParaRPr lang="en-GB" sz="32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189874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3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89" y="547564"/>
            <a:ext cx="1146829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cs typeface="Arial" panose="020B0604020202020204" pitchFamily="34" charset="0"/>
              </a:rPr>
              <a:t>APPENDIX: NNUH Hemi vs. THA BJJ 2020</a:t>
            </a:r>
            <a:r>
              <a:rPr lang="en-GB" sz="3692" baseline="30000" dirty="0">
                <a:cs typeface="Arial" panose="020B0604020202020204" pitchFamily="34" charset="0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4" y="2660110"/>
            <a:ext cx="245799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8" y="1020811"/>
            <a:ext cx="1335923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89" y="1340098"/>
            <a:ext cx="11468295" cy="5071891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r>
              <a:rPr lang="en-GB" sz="3200" dirty="0"/>
              <a:t>N =2721 </a:t>
            </a:r>
          </a:p>
          <a:p>
            <a:pPr marL="12700" lvl="1" indent="0">
              <a:buNone/>
            </a:pPr>
            <a:r>
              <a:rPr lang="en-GB" sz="3200" dirty="0"/>
              <a:t>2006-2016  Hemi=2494 THA=227 (8.4%) versus 16% of all displaced IC#NOF</a:t>
            </a:r>
          </a:p>
          <a:p>
            <a:pPr marL="12700" lvl="1" indent="0">
              <a:buNone/>
            </a:pPr>
            <a:endParaRPr lang="en-GB" sz="3200" dirty="0"/>
          </a:p>
          <a:p>
            <a:pPr marL="12700" lvl="1" indent="0">
              <a:buNone/>
            </a:pPr>
            <a:r>
              <a:rPr lang="en-GB" sz="3200" dirty="0"/>
              <a:t>No difference in revision rate or rate of infection</a:t>
            </a:r>
          </a:p>
          <a:p>
            <a:pPr marL="469900" lvl="1" indent="-457200">
              <a:buFont typeface="Arial" panose="020B0604020202020204" pitchFamily="34" charset="0"/>
              <a:buChar char="•"/>
            </a:pPr>
            <a:r>
              <a:rPr lang="en-GB" sz="3200" dirty="0"/>
              <a:t>THA higher dislocation rate dislocation 3.96 versus 1.2 (only 3 THA revised for dislocation)</a:t>
            </a:r>
          </a:p>
          <a:p>
            <a:pPr marL="469900" lvl="1" indent="-457200">
              <a:buFont typeface="Arial" panose="020B0604020202020204" pitchFamily="34" charset="0"/>
              <a:buChar char="•"/>
            </a:pPr>
            <a:r>
              <a:rPr lang="en-GB" sz="3200" dirty="0"/>
              <a:t>THA increased risk of periprosthetic fracture 1.76% vs. 0.36% (both low)</a:t>
            </a:r>
          </a:p>
          <a:p>
            <a:pPr marL="469900" lvl="1" indent="-457200">
              <a:buFont typeface="Arial" panose="020B0604020202020204" pitchFamily="34" charset="0"/>
              <a:buChar char="•"/>
            </a:pPr>
            <a:r>
              <a:rPr lang="en-GB" sz="3200" dirty="0"/>
              <a:t>THA higher rate of trochanteric bursitis</a:t>
            </a:r>
          </a:p>
          <a:p>
            <a:pPr marL="469900" lvl="1" indent="-457200">
              <a:buFont typeface="Arial" panose="020B0604020202020204" pitchFamily="34" charset="0"/>
              <a:buChar char="•"/>
            </a:pPr>
            <a:r>
              <a:rPr lang="en-GB" sz="3200" dirty="0"/>
              <a:t>THA 10 </a:t>
            </a:r>
            <a:r>
              <a:rPr lang="en-GB" sz="3200" dirty="0" err="1"/>
              <a:t>yr</a:t>
            </a:r>
            <a:r>
              <a:rPr lang="en-GB" sz="3200" dirty="0"/>
              <a:t> mortality 33.3% versus 71.2% for hemi</a:t>
            </a:r>
          </a:p>
          <a:p>
            <a:pPr marL="469900" lvl="1" indent="-457200">
              <a:buFont typeface="Arial" panose="020B0604020202020204" pitchFamily="34" charset="0"/>
              <a:buChar char="•"/>
            </a:pPr>
            <a:r>
              <a:rPr lang="en-GB" sz="3200" dirty="0"/>
              <a:t>More THA unplanned return to clinic with pain 8.4% vs 1.2%</a:t>
            </a:r>
          </a:p>
          <a:p>
            <a:pPr marL="469900" lvl="1" indent="-457200">
              <a:buFont typeface="Arial" panose="020B0604020202020204" pitchFamily="34" charset="0"/>
              <a:buChar char="•"/>
            </a:pPr>
            <a:r>
              <a:rPr lang="en-GB" sz="3200" dirty="0"/>
              <a:t>More THA unscheduled return to clinic 60/227 vs. 126/2494</a:t>
            </a:r>
          </a:p>
          <a:p>
            <a:pPr marL="469900" lvl="1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12700" lvl="1" indent="0">
              <a:buNone/>
            </a:pPr>
            <a:r>
              <a:rPr lang="en-GB" sz="3200" dirty="0"/>
              <a:t>Limitations:</a:t>
            </a:r>
          </a:p>
          <a:p>
            <a:pPr marL="469900" lvl="1" indent="-457200">
              <a:buFont typeface="Arial" panose="020B0604020202020204" pitchFamily="34" charset="0"/>
              <a:buChar char="•"/>
            </a:pPr>
            <a:r>
              <a:rPr lang="en-GB" sz="3200" dirty="0"/>
              <a:t>Bias due to lack of formal FU for hemiarthroplasty</a:t>
            </a:r>
          </a:p>
          <a:p>
            <a:pPr marL="469900" lvl="1" indent="-457200">
              <a:buFont typeface="Arial" panose="020B0604020202020204" pitchFamily="34" charset="0"/>
              <a:buChar char="•"/>
            </a:pPr>
            <a:r>
              <a:rPr lang="en-GB" sz="3200" dirty="0"/>
              <a:t>THA much better survivorship so skewed risk of complications unless perform KM analysis to assess how many hips are at risk</a:t>
            </a:r>
          </a:p>
          <a:p>
            <a:pPr marL="469900" lvl="1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12700" lvl="1" indent="0">
              <a:buNone/>
            </a:pPr>
            <a:r>
              <a:rPr lang="en-GB" sz="3200" dirty="0"/>
              <a:t>Take home message:</a:t>
            </a:r>
          </a:p>
          <a:p>
            <a:pPr marL="469900" lvl="1" indent="-457200">
              <a:buFont typeface="Arial" panose="020B0604020202020204" pitchFamily="34" charset="0"/>
              <a:buChar char="•"/>
            </a:pPr>
            <a:r>
              <a:rPr lang="en-GB" sz="3200" dirty="0"/>
              <a:t>NICE guidelines are pretty useless at guiding decision making</a:t>
            </a:r>
          </a:p>
          <a:p>
            <a:pPr marL="469900" lvl="1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69900" lvl="1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69900" lvl="1" indent="-457200">
              <a:buFont typeface="Wingdings" pitchFamily="2" charset="2"/>
              <a:buChar char="ü"/>
            </a:pPr>
            <a:endParaRPr lang="en-GB" sz="32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3806C3-5CEB-E14E-A5C5-5998DBF2B8E3}"/>
              </a:ext>
            </a:extLst>
          </p:cNvPr>
          <p:cNvSpPr txBox="1"/>
          <p:nvPr/>
        </p:nvSpPr>
        <p:spPr>
          <a:xfrm>
            <a:off x="411570" y="6314587"/>
            <a:ext cx="113677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4.    Viswanath A, Malik A, Chan W, et al. Treatment of displaced intracapsular fractures of the femoral neck with total hip arthroplasty or hemiarthroplasty. Bone Joint J 2020;102-B:693–8.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940768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3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89" y="547564"/>
            <a:ext cx="1146829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cs typeface="Arial" panose="020B0604020202020204" pitchFamily="34" charset="0"/>
              </a:rPr>
              <a:t>APPENDIX: Revision PLADs</a:t>
            </a:r>
            <a:endParaRPr lang="en-GB" sz="3692" baseline="30000" dirty="0"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822224" y="2660110"/>
            <a:ext cx="245799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8" y="1020811"/>
            <a:ext cx="1335923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89" y="1340098"/>
            <a:ext cx="11468295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211">
              <a:spcBef>
                <a:spcPts val="0"/>
              </a:spcBef>
              <a:buNone/>
              <a:defRPr/>
            </a:pPr>
            <a:r>
              <a:rPr lang="en-GB" sz="2400" dirty="0"/>
              <a:t>PLAD</a:t>
            </a:r>
          </a:p>
          <a:p>
            <a:pPr marL="0" lvl="0" indent="0" defTabSz="914211">
              <a:spcBef>
                <a:spcPts val="0"/>
              </a:spcBef>
              <a:buNone/>
              <a:defRPr/>
            </a:pPr>
            <a:r>
              <a:rPr lang="en-GB" sz="2400" dirty="0"/>
              <a:t>1. 7 dislocations then PLAD then no further dislocations</a:t>
            </a:r>
          </a:p>
          <a:p>
            <a:pPr marL="0" lvl="0" indent="0" defTabSz="914211">
              <a:spcBef>
                <a:spcPts val="0"/>
              </a:spcBef>
              <a:buNone/>
              <a:defRPr/>
            </a:pPr>
            <a:r>
              <a:rPr lang="en-GB" sz="2400" dirty="0"/>
              <a:t>2. 2 </a:t>
            </a:r>
            <a:r>
              <a:rPr lang="en-GB" sz="2400" dirty="0" err="1"/>
              <a:t>dislcoations</a:t>
            </a:r>
            <a:r>
              <a:rPr lang="en-GB" sz="2400" dirty="0"/>
              <a:t> then PLAD then no further </a:t>
            </a:r>
            <a:r>
              <a:rPr lang="en-GB" sz="2400" dirty="0" err="1"/>
              <a:t>dislcoations</a:t>
            </a:r>
            <a:endParaRPr lang="en-GB" sz="2400" dirty="0"/>
          </a:p>
          <a:p>
            <a:pPr marL="0" lvl="0" indent="0" defTabSz="914211">
              <a:spcBef>
                <a:spcPts val="0"/>
              </a:spcBef>
              <a:buNone/>
              <a:defRPr/>
            </a:pPr>
            <a:r>
              <a:rPr lang="en-GB" sz="2400" dirty="0"/>
              <a:t>3. 3 dislocations then PLAD then fracture 18 months later, re-revision to long uncemented stem then 4</a:t>
            </a:r>
            <a:r>
              <a:rPr lang="en-GB" sz="2400" baseline="30000" dirty="0"/>
              <a:t>th</a:t>
            </a:r>
            <a:r>
              <a:rPr lang="en-GB" sz="2400" dirty="0"/>
              <a:t> dislocations</a:t>
            </a:r>
          </a:p>
          <a:p>
            <a:pPr marL="0" lvl="0" indent="0" defTabSz="914211">
              <a:spcBef>
                <a:spcPts val="0"/>
              </a:spcBef>
              <a:buNone/>
              <a:defRPr/>
            </a:pPr>
            <a:r>
              <a:rPr lang="en-GB" sz="2400" dirty="0"/>
              <a:t>4. 1 dislocation day 1 post op unsuccessful closed reduction then no further dislocations</a:t>
            </a:r>
          </a:p>
          <a:p>
            <a:pPr marL="12700" lvl="1" indent="0">
              <a:buNone/>
            </a:pPr>
            <a:endParaRPr lang="en-GB" sz="3200" dirty="0"/>
          </a:p>
          <a:p>
            <a:pPr marL="469900" lvl="1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69900" lvl="1" indent="-457200">
              <a:buFont typeface="Wingdings" pitchFamily="2" charset="2"/>
              <a:buChar char="ü"/>
            </a:pPr>
            <a:endParaRPr lang="en-GB" sz="32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3806C3-5CEB-E14E-A5C5-5998DBF2B8E3}"/>
              </a:ext>
            </a:extLst>
          </p:cNvPr>
          <p:cNvSpPr txBox="1"/>
          <p:nvPr/>
        </p:nvSpPr>
        <p:spPr>
          <a:xfrm>
            <a:off x="411570" y="6314587"/>
            <a:ext cx="113677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4.    Viswanath A, Malik A, Chan W, et al. Treatment of displaced intracapsular fractures of the femoral neck with total hip arthroplasty or hemiarthroplasty. Bone Joint J 2020;102-B:693–8.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69059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229259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en-GB" sz="1400" dirty="0"/>
              <a:t>Age</a:t>
            </a:r>
          </a:p>
          <a:p>
            <a:pPr fontAlgn="t"/>
            <a:r>
              <a:rPr lang="en-GB" sz="1400" dirty="0"/>
              <a:t>Sex</a:t>
            </a:r>
          </a:p>
          <a:p>
            <a:pPr fontAlgn="t"/>
            <a:r>
              <a:rPr lang="en-GB" sz="1400" dirty="0"/>
              <a:t>Time (months)</a:t>
            </a:r>
          </a:p>
          <a:p>
            <a:pPr fontAlgn="t"/>
            <a:r>
              <a:rPr lang="en-GB" sz="1400" dirty="0"/>
              <a:t>Reason for revision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5790275" y="2892013"/>
            <a:ext cx="984793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5768382" y="3691431"/>
            <a:ext cx="759619" cy="72008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5790275" y="5229200"/>
            <a:ext cx="984793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422962" y="415642"/>
            <a:ext cx="11468296" cy="7172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92" dirty="0">
                <a:cs typeface="Arial" panose="020B0604020202020204" pitchFamily="34" charset="0"/>
              </a:rPr>
              <a:t>APPENDIX NJR Survivorship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35C2FE-5FF3-754F-A3B0-365F05396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48" y="1321533"/>
            <a:ext cx="11416653" cy="5175085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098B89E-868A-5D40-A03A-26E30CC757F9}"/>
              </a:ext>
            </a:extLst>
          </p:cNvPr>
          <p:cNvSpPr txBox="1">
            <a:spLocks/>
          </p:cNvSpPr>
          <p:nvPr/>
        </p:nvSpPr>
        <p:spPr>
          <a:xfrm>
            <a:off x="4468676" y="2203438"/>
            <a:ext cx="4670340" cy="245112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r>
              <a:rPr lang="en-GB" sz="2000" dirty="0"/>
              <a:t>Implant survivorship favourable at 10 years</a:t>
            </a:r>
          </a:p>
          <a:p>
            <a:pPr marL="12700" lvl="1" indent="0">
              <a:buNone/>
            </a:pPr>
            <a:r>
              <a:rPr lang="en-GB" sz="2000" dirty="0"/>
              <a:t>	94.8% NJR</a:t>
            </a:r>
          </a:p>
          <a:p>
            <a:pPr marL="12700" lvl="1" indent="0">
              <a:buNone/>
            </a:pPr>
            <a:r>
              <a:rPr lang="en-GB" sz="2000" dirty="0"/>
              <a:t>	97.7% at WSH</a:t>
            </a:r>
          </a:p>
          <a:p>
            <a:pPr marL="12700" lvl="1" indent="0">
              <a:buNone/>
            </a:pPr>
            <a:r>
              <a:rPr lang="en-GB" sz="2000" dirty="0"/>
              <a:t>	</a:t>
            </a:r>
          </a:p>
          <a:p>
            <a:pPr marL="12700" lvl="1" indent="0">
              <a:buNone/>
            </a:pPr>
            <a:endParaRPr lang="en-GB" sz="2000" dirty="0"/>
          </a:p>
          <a:p>
            <a:pPr marL="12700" lvl="1" indent="0">
              <a:buNone/>
            </a:pPr>
            <a:endParaRPr lang="en-GB" sz="2000" dirty="0"/>
          </a:p>
          <a:p>
            <a:pPr marL="12700" lvl="1" indent="0">
              <a:buNone/>
            </a:pPr>
            <a:endParaRPr lang="en-GB" sz="2000" dirty="0"/>
          </a:p>
          <a:p>
            <a:pPr marL="12700" lvl="1" indent="0">
              <a:buNone/>
            </a:pPr>
            <a:endParaRPr lang="en-GB" sz="2000" dirty="0"/>
          </a:p>
          <a:p>
            <a:pPr marL="12700" lvl="1" indent="0">
              <a:buNone/>
            </a:pPr>
            <a:endParaRPr lang="en-GB" sz="2000" dirty="0"/>
          </a:p>
          <a:p>
            <a:pPr marL="12700" lvl="1" indent="0">
              <a:buNone/>
            </a:pPr>
            <a:endParaRPr lang="en-GB" sz="2000" dirty="0"/>
          </a:p>
          <a:p>
            <a:pPr marL="12700" lvl="1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052984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cs typeface="Arial" panose="020B0604020202020204" pitchFamily="34" charset="0"/>
              </a:rPr>
              <a:t>APPENDIX Dislocation Meta-analysis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DE96E9-F19F-B844-8793-803B19E78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83" y="1503283"/>
            <a:ext cx="11367729" cy="362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08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cs typeface="Arial" panose="020B0604020202020204" pitchFamily="34" charset="0"/>
              </a:rPr>
              <a:t>APPENDIX: NHFD since 2010 more data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340098"/>
            <a:ext cx="11468296" cy="5071891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r>
              <a:rPr lang="en-GB" sz="3600" dirty="0"/>
              <a:t>305 THA</a:t>
            </a:r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r>
              <a:rPr lang="en-GB" sz="3200" dirty="0"/>
              <a:t>NICE guidance - Offer THA rather than hemi to patients who: </a:t>
            </a:r>
          </a:p>
          <a:p>
            <a:pPr marL="469900" lvl="1" indent="-457200">
              <a:buFont typeface="Wingdings" pitchFamily="2" charset="2"/>
              <a:buChar char="Ø"/>
            </a:pPr>
            <a:r>
              <a:rPr lang="en-GB" sz="3200" dirty="0"/>
              <a:t>Walk with no more than 1 aid			96%</a:t>
            </a:r>
          </a:p>
          <a:p>
            <a:pPr marL="469900" lvl="1" indent="-457200">
              <a:buFont typeface="Wingdings" pitchFamily="2" charset="2"/>
              <a:buChar char="Ø"/>
            </a:pPr>
            <a:r>
              <a:rPr lang="en-GB" sz="3200" dirty="0"/>
              <a:t>Not cognitively impaired (AMTS≥ 7)			100%</a:t>
            </a:r>
          </a:p>
          <a:p>
            <a:pPr marL="469900" lvl="1" indent="-457200">
              <a:buFont typeface="Wingdings" pitchFamily="2" charset="2"/>
              <a:buChar char="Ø"/>
            </a:pPr>
            <a:r>
              <a:rPr lang="en-GB" sz="3200" dirty="0"/>
              <a:t>Fit to undergo anaesthesia </a:t>
            </a:r>
          </a:p>
          <a:p>
            <a:pPr marL="12700" lvl="1" indent="0">
              <a:buNone/>
            </a:pPr>
            <a:r>
              <a:rPr lang="en-GB" sz="3200" dirty="0"/>
              <a:t>	and procedure (ASA≤3)				99.3%</a:t>
            </a:r>
          </a:p>
          <a:p>
            <a:pPr marL="12700" lvl="1" indent="0">
              <a:buNone/>
            </a:pPr>
            <a:endParaRPr lang="en-GB" sz="3200" dirty="0"/>
          </a:p>
          <a:p>
            <a:pPr marL="12700" lvl="1" indent="0">
              <a:buNone/>
            </a:pPr>
            <a:r>
              <a:rPr lang="en-GB" sz="3200" dirty="0"/>
              <a:t>Diagnosis to surgery:</a:t>
            </a:r>
          </a:p>
          <a:p>
            <a:pPr marL="12700" lvl="1" indent="0">
              <a:buNone/>
            </a:pPr>
            <a:r>
              <a:rPr lang="en-GB" sz="3200" dirty="0"/>
              <a:t>&lt;36hrs			88.7% </a:t>
            </a:r>
          </a:p>
          <a:p>
            <a:pPr marL="12700" lvl="1" indent="0">
              <a:buNone/>
            </a:pPr>
            <a:r>
              <a:rPr lang="en-GB" sz="3200" dirty="0"/>
              <a:t>Median time			22.6 hours	</a:t>
            </a:r>
          </a:p>
          <a:p>
            <a:pPr marL="469900" lvl="1" indent="-457200">
              <a:buFont typeface="Wingdings" pitchFamily="2" charset="2"/>
              <a:buChar char="ü"/>
            </a:pPr>
            <a:endParaRPr lang="en-GB" sz="32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36566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cs typeface="Arial" panose="020B0604020202020204" pitchFamily="34" charset="0"/>
              </a:rPr>
              <a:t>APPENDIX: Revision for Dislocation versus NJR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5D162C-7FA6-644B-9C9A-DF4D59029127}"/>
              </a:ext>
            </a:extLst>
          </p:cNvPr>
          <p:cNvSpPr txBox="1"/>
          <p:nvPr/>
        </p:nvSpPr>
        <p:spPr>
          <a:xfrm>
            <a:off x="361290" y="1453454"/>
            <a:ext cx="1146829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NJR</a:t>
            </a:r>
          </a:p>
          <a:p>
            <a:r>
              <a:rPr lang="en-US" sz="2400" dirty="0"/>
              <a:t>Total number of hips in NJR = 1091892</a:t>
            </a:r>
          </a:p>
          <a:p>
            <a:r>
              <a:rPr lang="en-US" sz="2400" dirty="0"/>
              <a:t>Total number of revisions for dislocation = 16091</a:t>
            </a:r>
          </a:p>
          <a:p>
            <a:r>
              <a:rPr lang="en-US" sz="2400" dirty="0"/>
              <a:t>Revisions for dislocation = 1.47%</a:t>
            </a:r>
          </a:p>
          <a:p>
            <a:r>
              <a:rPr lang="en-US" sz="2400" dirty="0"/>
              <a:t>0.86 / 1000 patient years</a:t>
            </a:r>
          </a:p>
          <a:p>
            <a:endParaRPr lang="en-US" sz="2400" dirty="0"/>
          </a:p>
          <a:p>
            <a:r>
              <a:rPr lang="en-US" sz="2400" dirty="0"/>
              <a:t>WSH</a:t>
            </a:r>
          </a:p>
          <a:p>
            <a:r>
              <a:rPr lang="en-US" sz="2400" dirty="0"/>
              <a:t>6 revisions for dislocation / 414 = 1.45%</a:t>
            </a:r>
          </a:p>
          <a:p>
            <a:r>
              <a:rPr lang="en-US" sz="2400" dirty="0"/>
              <a:t>Mean FU  = 5.35 years</a:t>
            </a:r>
          </a:p>
          <a:p>
            <a:r>
              <a:rPr lang="en-US" sz="2400" dirty="0"/>
              <a:t>Patient years in study = 5.35x414 = 2214.9</a:t>
            </a:r>
          </a:p>
          <a:p>
            <a:r>
              <a:rPr lang="en-US" sz="2400" dirty="0"/>
              <a:t>6/2.2149 = 2.7 / 1000 patient years</a:t>
            </a:r>
          </a:p>
          <a:p>
            <a:endParaRPr lang="en-US" dirty="0"/>
          </a:p>
          <a:p>
            <a:pPr marL="12700" lvl="1"/>
            <a:r>
              <a:rPr lang="en-GB" sz="2800" b="1" dirty="0"/>
              <a:t>Risk of revision for dislocation 3.2 greater for #NOF (does not account for patients that have died)</a:t>
            </a:r>
          </a:p>
        </p:txBody>
      </p:sp>
    </p:spTree>
    <p:extLst>
      <p:ext uri="{BB962C8B-B14F-4D97-AF65-F5344CB8AC3E}">
        <p14:creationId xmlns:p14="http://schemas.microsoft.com/office/powerpoint/2010/main" val="4010647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cs typeface="Arial" panose="020B0604020202020204" pitchFamily="34" charset="0"/>
              </a:rPr>
              <a:t>APPENDIX: Contralateral hip fracture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r>
              <a:rPr lang="en-GB" u="sng" dirty="0"/>
              <a:t>Contralateral hip fracture</a:t>
            </a:r>
          </a:p>
          <a:p>
            <a:pPr marL="12700" lvl="1" indent="0">
              <a:buNone/>
            </a:pPr>
            <a:r>
              <a:rPr lang="en-GB" sz="3200" dirty="0"/>
              <a:t>13 intracapsular			9 extracapsular  	 	 </a:t>
            </a:r>
            <a:r>
              <a:rPr lang="en-GB" sz="3200" b="1" dirty="0"/>
              <a:t>Total = 22</a:t>
            </a:r>
          </a:p>
          <a:p>
            <a:pPr marL="12700" lvl="1" indent="0">
              <a:buNone/>
            </a:pPr>
            <a:r>
              <a:rPr lang="en-GB" dirty="0"/>
              <a:t>	11 ETS				9 DHS</a:t>
            </a:r>
          </a:p>
          <a:p>
            <a:pPr marL="12700" lvl="1" indent="0">
              <a:buNone/>
            </a:pPr>
            <a:r>
              <a:rPr lang="en-GB" dirty="0"/>
              <a:t>	2 THA</a:t>
            </a:r>
          </a:p>
          <a:p>
            <a:pPr marL="12700" lvl="1" indent="0">
              <a:buNone/>
            </a:pPr>
            <a:r>
              <a:rPr lang="en-GB" dirty="0"/>
              <a:t>					</a:t>
            </a:r>
          </a:p>
          <a:p>
            <a:pPr marL="12700" lvl="1" indent="0">
              <a:buNone/>
            </a:pPr>
            <a:r>
              <a:rPr lang="en-GB" dirty="0"/>
              <a:t>Mean time = 47 months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6A9FC4-6791-AF4F-A90F-55734F73D520}"/>
              </a:ext>
            </a:extLst>
          </p:cNvPr>
          <p:cNvSpPr/>
          <p:nvPr/>
        </p:nvSpPr>
        <p:spPr>
          <a:xfrm>
            <a:off x="353283" y="1990105"/>
            <a:ext cx="3183681" cy="15457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875162-04F7-594F-830D-A9EDEC5DCCD6}"/>
              </a:ext>
            </a:extLst>
          </p:cNvPr>
          <p:cNvSpPr/>
          <p:nvPr/>
        </p:nvSpPr>
        <p:spPr>
          <a:xfrm>
            <a:off x="4671672" y="1990105"/>
            <a:ext cx="3024183" cy="15457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823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cs typeface="Arial" panose="020B0604020202020204" pitchFamily="34" charset="0"/>
              </a:rPr>
              <a:t>APPENDIX: Periprosthetic THA#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/>
              <a:t>3 patients suffered periprosthetic fractures at a mean of 5 years following hip fracture surgery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1. Vancouver B1 fracture ORIF with Zimmer NCB plate 10/11/2019</a:t>
            </a:r>
          </a:p>
          <a:p>
            <a:pPr marL="0" indent="0">
              <a:buNone/>
            </a:pPr>
            <a:r>
              <a:rPr lang="en-US" sz="2400" dirty="0"/>
              <a:t>2. B2 fracture revised to long uncemented stem. Previous revision with PLAD for dislocation</a:t>
            </a:r>
          </a:p>
          <a:p>
            <a:pPr marL="0" indent="0">
              <a:buNone/>
            </a:pPr>
            <a:r>
              <a:rPr lang="en-US" sz="2400" dirty="0"/>
              <a:t>3. B1 fracture ORIF with Synthes plate and cables</a:t>
            </a:r>
            <a:endParaRPr lang="en-GB" sz="2400" dirty="0"/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Fracture treated with revision to long uncemented stem. Suffered a dislocation 5 years post THA dislocated again 3 days and again another 8 days later so revised 1st with a PLAD. 1 year later suffered fracture. 6 months later suffered 4</a:t>
            </a:r>
            <a:r>
              <a:rPr lang="en-GB" sz="2400" baseline="30000" dirty="0"/>
              <a:t>th</a:t>
            </a:r>
            <a:r>
              <a:rPr lang="en-GB" sz="2400" dirty="0"/>
              <a:t> dislocation</a:t>
            </a:r>
          </a:p>
          <a:p>
            <a:pPr marL="0" indent="0">
              <a:buNone/>
            </a:pPr>
            <a:endParaRPr lang="en-US" sz="1800" dirty="0"/>
          </a:p>
          <a:p>
            <a:pPr marL="12700" lvl="1" indent="0">
              <a:buNone/>
            </a:pP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10228363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396715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cs typeface="Arial" panose="020B0604020202020204" pitchFamily="34" charset="0"/>
              </a:rPr>
              <a:t>APPENDIX: Implants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D7D54A2-C07B-4642-80AA-D6AF13340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840194"/>
              </p:ext>
            </p:extLst>
          </p:nvPr>
        </p:nvGraphicFramePr>
        <p:xfrm>
          <a:off x="1178532" y="1187840"/>
          <a:ext cx="9833811" cy="54559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806226">
                  <a:extLst>
                    <a:ext uri="{9D8B030D-6E8A-4147-A177-3AD203B41FA5}">
                      <a16:colId xmlns:a16="http://schemas.microsoft.com/office/drawing/2014/main" val="2464064275"/>
                    </a:ext>
                  </a:extLst>
                </a:gridCol>
                <a:gridCol w="1844778">
                  <a:extLst>
                    <a:ext uri="{9D8B030D-6E8A-4147-A177-3AD203B41FA5}">
                      <a16:colId xmlns:a16="http://schemas.microsoft.com/office/drawing/2014/main" val="4082391281"/>
                    </a:ext>
                  </a:extLst>
                </a:gridCol>
                <a:gridCol w="3833775">
                  <a:extLst>
                    <a:ext uri="{9D8B030D-6E8A-4147-A177-3AD203B41FA5}">
                      <a16:colId xmlns:a16="http://schemas.microsoft.com/office/drawing/2014/main" val="628432279"/>
                    </a:ext>
                  </a:extLst>
                </a:gridCol>
                <a:gridCol w="1349032">
                  <a:extLst>
                    <a:ext uri="{9D8B030D-6E8A-4147-A177-3AD203B41FA5}">
                      <a16:colId xmlns:a16="http://schemas.microsoft.com/office/drawing/2014/main" val="3158774124"/>
                    </a:ext>
                  </a:extLst>
                </a:gridCol>
              </a:tblGrid>
              <a:tr h="2299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Implant</a:t>
                      </a:r>
                      <a:endParaRPr lang="en-GB" sz="1600" b="1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Implant details</a:t>
                      </a:r>
                      <a:endParaRPr lang="en-GB" sz="1600" b="1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n </a:t>
                      </a:r>
                      <a:endParaRPr lang="en-GB" sz="1600" b="1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878039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Classification of THA, n (%)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Cemented</a:t>
                      </a:r>
                      <a:endParaRPr lang="en-GB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371 (89.6)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77854801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Hybrid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40 (9.7)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768050347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Uncemented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 (0.5)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2295870709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Reverse hybrid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 (0.2)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255348586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93247879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Femoral stem, n (%)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Cemented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Exeter V40 (Stryker)</a:t>
                      </a:r>
                      <a:endParaRPr lang="en-GB" sz="1400" b="1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411 (99.3)</a:t>
                      </a:r>
                      <a:endParaRPr lang="en-GB" sz="1600" b="1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2779283911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Uncemented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POLARSTEM (Smith and Nephew)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3 (0.7)</a:t>
                      </a:r>
                      <a:endParaRPr lang="en-GB" sz="16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1325897866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376962658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Acetabular cup, n (%)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Cemented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Marathon (Depuy)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159 (38.4)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3137818291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Ogee Elite (Depuy)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129 (31.2)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1706120750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Exeter Contemporary (Stryker)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57 (13.8)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3232094515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REFLECTION (Smith and Nephew)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12 (2.9)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2531926734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Cenator (Corin)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15 (3.6)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3288274984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Uncemented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R3 (Smith and Nephew)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41 (9.9)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136020626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Trident (Stryker)</a:t>
                      </a:r>
                      <a:endParaRPr lang="en-GB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 (0.2)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4284746277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738104310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Head size (mm), n (%)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22.5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 (1)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3029796614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26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113 (27.3)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32149181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28</a:t>
                      </a:r>
                      <a:endParaRPr lang="en-GB" sz="1600" b="1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289 (69.8)</a:t>
                      </a:r>
                      <a:endParaRPr lang="en-GB" sz="1600" b="1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2196318003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32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 (1.4)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3806767952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36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 (0.5)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2743070674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612341828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Surgical approach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Posterior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358 (86.5)</a:t>
                      </a:r>
                      <a:endParaRPr lang="en-GB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/>
                </a:tc>
                <a:extLst>
                  <a:ext uri="{0D108BD9-81ED-4DB2-BD59-A6C34878D82A}">
                    <a16:rowId xmlns:a16="http://schemas.microsoft.com/office/drawing/2014/main" val="3326047438"/>
                  </a:ext>
                </a:extLst>
              </a:tr>
              <a:tr h="197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Anterior lateral</a:t>
                      </a:r>
                      <a:endParaRPr lang="en-GB" sz="14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56 (13.5)</a:t>
                      </a:r>
                      <a:endParaRPr lang="en-GB" sz="14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9" marR="6788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227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20234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3"/>
            <a:ext cx="11468296" cy="105595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r>
              <a:rPr lang="en-GB" sz="4000" dirty="0">
                <a:cs typeface="Arial" panose="020B0604020202020204" pitchFamily="34" charset="0"/>
              </a:rPr>
              <a:t>APPENDIX % eligible displaced IC#NOF treated with THA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800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06577"/>
            <a:ext cx="1335922" cy="45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09334"/>
            <a:ext cx="226894" cy="362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EC8D3C6-7127-4143-9DAE-8F0090561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979417"/>
              </p:ext>
            </p:extLst>
          </p:nvPr>
        </p:nvGraphicFramePr>
        <p:xfrm>
          <a:off x="361289" y="2364721"/>
          <a:ext cx="11468300" cy="34702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80646">
                  <a:extLst>
                    <a:ext uri="{9D8B030D-6E8A-4147-A177-3AD203B41FA5}">
                      <a16:colId xmlns:a16="http://schemas.microsoft.com/office/drawing/2014/main" val="3953741985"/>
                    </a:ext>
                  </a:extLst>
                </a:gridCol>
                <a:gridCol w="1124460">
                  <a:extLst>
                    <a:ext uri="{9D8B030D-6E8A-4147-A177-3AD203B41FA5}">
                      <a16:colId xmlns:a16="http://schemas.microsoft.com/office/drawing/2014/main" val="2069367727"/>
                    </a:ext>
                  </a:extLst>
                </a:gridCol>
                <a:gridCol w="788937">
                  <a:extLst>
                    <a:ext uri="{9D8B030D-6E8A-4147-A177-3AD203B41FA5}">
                      <a16:colId xmlns:a16="http://schemas.microsoft.com/office/drawing/2014/main" val="3666228852"/>
                    </a:ext>
                  </a:extLst>
                </a:gridCol>
                <a:gridCol w="773824">
                  <a:extLst>
                    <a:ext uri="{9D8B030D-6E8A-4147-A177-3AD203B41FA5}">
                      <a16:colId xmlns:a16="http://schemas.microsoft.com/office/drawing/2014/main" val="2154241851"/>
                    </a:ext>
                  </a:extLst>
                </a:gridCol>
                <a:gridCol w="788937">
                  <a:extLst>
                    <a:ext uri="{9D8B030D-6E8A-4147-A177-3AD203B41FA5}">
                      <a16:colId xmlns:a16="http://schemas.microsoft.com/office/drawing/2014/main" val="1362866837"/>
                    </a:ext>
                  </a:extLst>
                </a:gridCol>
                <a:gridCol w="788937">
                  <a:extLst>
                    <a:ext uri="{9D8B030D-6E8A-4147-A177-3AD203B41FA5}">
                      <a16:colId xmlns:a16="http://schemas.microsoft.com/office/drawing/2014/main" val="2941987301"/>
                    </a:ext>
                  </a:extLst>
                </a:gridCol>
                <a:gridCol w="788937">
                  <a:extLst>
                    <a:ext uri="{9D8B030D-6E8A-4147-A177-3AD203B41FA5}">
                      <a16:colId xmlns:a16="http://schemas.microsoft.com/office/drawing/2014/main" val="817498853"/>
                    </a:ext>
                  </a:extLst>
                </a:gridCol>
                <a:gridCol w="788937">
                  <a:extLst>
                    <a:ext uri="{9D8B030D-6E8A-4147-A177-3AD203B41FA5}">
                      <a16:colId xmlns:a16="http://schemas.microsoft.com/office/drawing/2014/main" val="2693757035"/>
                    </a:ext>
                  </a:extLst>
                </a:gridCol>
                <a:gridCol w="788937">
                  <a:extLst>
                    <a:ext uri="{9D8B030D-6E8A-4147-A177-3AD203B41FA5}">
                      <a16:colId xmlns:a16="http://schemas.microsoft.com/office/drawing/2014/main" val="2340078180"/>
                    </a:ext>
                  </a:extLst>
                </a:gridCol>
                <a:gridCol w="788937">
                  <a:extLst>
                    <a:ext uri="{9D8B030D-6E8A-4147-A177-3AD203B41FA5}">
                      <a16:colId xmlns:a16="http://schemas.microsoft.com/office/drawing/2014/main" val="1780443044"/>
                    </a:ext>
                  </a:extLst>
                </a:gridCol>
                <a:gridCol w="788937">
                  <a:extLst>
                    <a:ext uri="{9D8B030D-6E8A-4147-A177-3AD203B41FA5}">
                      <a16:colId xmlns:a16="http://schemas.microsoft.com/office/drawing/2014/main" val="3442777930"/>
                    </a:ext>
                  </a:extLst>
                </a:gridCol>
                <a:gridCol w="788937">
                  <a:extLst>
                    <a:ext uri="{9D8B030D-6E8A-4147-A177-3AD203B41FA5}">
                      <a16:colId xmlns:a16="http://schemas.microsoft.com/office/drawing/2014/main" val="3854760436"/>
                    </a:ext>
                  </a:extLst>
                </a:gridCol>
                <a:gridCol w="788937">
                  <a:extLst>
                    <a:ext uri="{9D8B030D-6E8A-4147-A177-3AD203B41FA5}">
                      <a16:colId xmlns:a16="http://schemas.microsoft.com/office/drawing/2014/main" val="3882129986"/>
                    </a:ext>
                  </a:extLst>
                </a:gridCol>
              </a:tblGrid>
              <a:tr h="139190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2015-2019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 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2019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 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2018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 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2017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 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2016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 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2015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 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10276384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% eligible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 all #NOF </a:t>
                      </a: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n all #NOF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% eligible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n all #NOF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% eligible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n all #NOF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% eligible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n all #NOF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% eligible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n all #NOF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% eligible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332666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Ipswich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5.28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2351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477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8.6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497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6.8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451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5.6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492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434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43069229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Colchester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15.28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2809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579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18.2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541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12.9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580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14.4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527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22.9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582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1538724130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Norfolk and Norwich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17.02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4140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842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15.8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816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13.1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845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16.7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806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22.7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831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16.8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1220922973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Hinchingbrooke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19.56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977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192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24.3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210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18.4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180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23.1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189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952714515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Peterborough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20.1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2384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507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12.2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480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486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50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456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14.3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455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4267427609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Luton &amp; Dunstable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22.64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1527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334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31.3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297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24.7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291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21.8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310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17.9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295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17.5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4249731103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Addenbrooke's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23.12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428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22.9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394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27.5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410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24.1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429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18.3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22.8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286681268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Bedford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25.4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958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251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23.5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288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48.1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50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14.3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162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17.1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1354975426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Broomfield Chelmsford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25.74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2303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441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32.8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484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28.4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455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27.8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455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12.7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468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575458736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West Suffolk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32.32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1781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29.3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382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48.8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387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41.6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326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340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21.1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544789089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Southend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34.14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2381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488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37.3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485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35.2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491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31.8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485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38.6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432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27.8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814455248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James Paget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36.16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2037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397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45.1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376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50.9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450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36.9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22.9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393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4221147266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King's Lynn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36.32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1983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361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35.3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412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44.3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36.7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31.5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386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33.8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1044438310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Basildon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37.44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2006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393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40.2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31.7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389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30.4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399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37.5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392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47.4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704518771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Harlow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41.78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1791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356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53.1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359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49.2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355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39.7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356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37.9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365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29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/>
                </a:tc>
                <a:extLst>
                  <a:ext uri="{0D108BD9-81ED-4DB2-BD59-A6C34878D82A}">
                    <a16:rowId xmlns:a16="http://schemas.microsoft.com/office/drawing/2014/main" val="847339795"/>
                  </a:ext>
                </a:extLst>
              </a:tr>
              <a:tr h="139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Lister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46.04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2219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425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47.2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495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53.2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444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40.4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433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53.4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422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36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6525" marR="6525" marT="6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5322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7278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cs typeface="Arial" panose="020B0604020202020204" pitchFamily="34" charset="0"/>
              </a:rPr>
              <a:t>APPENDIX: Modified Harris Hips Score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5D162C-7FA6-644B-9C9A-DF4D59029127}"/>
              </a:ext>
            </a:extLst>
          </p:cNvPr>
          <p:cNvSpPr txBox="1"/>
          <p:nvPr/>
        </p:nvSpPr>
        <p:spPr>
          <a:xfrm>
            <a:off x="361290" y="1453454"/>
            <a:ext cx="1146829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Modified Harris Hip Score</a:t>
            </a:r>
          </a:p>
          <a:p>
            <a:r>
              <a:rPr lang="en-GB" sz="2400" dirty="0"/>
              <a:t>The modified HHS was available for 280 patients out of 361 (78%) patients who were alive and had completed one year of follow-up. </a:t>
            </a:r>
          </a:p>
          <a:p>
            <a:endParaRPr lang="en-GB" sz="2400" dirty="0"/>
          </a:p>
          <a:p>
            <a:r>
              <a:rPr lang="en-GB" sz="2400" dirty="0"/>
              <a:t>The mean modified HHS at latest follow-up was 86.3±18.9. </a:t>
            </a:r>
          </a:p>
          <a:p>
            <a:endParaRPr lang="en-GB" sz="2400" dirty="0"/>
          </a:p>
          <a:p>
            <a:r>
              <a:rPr lang="en-GB" sz="2400" dirty="0"/>
              <a:t>Latest follow-up was five years post THA for 75 patients and one-year for 205 patients resulting in a mean follow interval of 25 months for the modified HHS. </a:t>
            </a:r>
          </a:p>
          <a:p>
            <a:endParaRPr lang="en-GB" sz="2400" dirty="0"/>
          </a:p>
          <a:p>
            <a:r>
              <a:rPr lang="en-GB" sz="2400" dirty="0"/>
              <a:t>The mean modified HHS was 87.9±17.1 and 80.6±19.5 at one- and five-year follow-up respectively.</a:t>
            </a:r>
          </a:p>
        </p:txBody>
      </p:sp>
    </p:spTree>
    <p:extLst>
      <p:ext uri="{BB962C8B-B14F-4D97-AF65-F5344CB8AC3E}">
        <p14:creationId xmlns:p14="http://schemas.microsoft.com/office/powerpoint/2010/main" val="1964466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304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cs typeface="Arial" panose="020B0604020202020204" pitchFamily="34" charset="0"/>
              </a:rPr>
              <a:t>APPENDIX: My thoughts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5D162C-7FA6-644B-9C9A-DF4D59029127}"/>
              </a:ext>
            </a:extLst>
          </p:cNvPr>
          <p:cNvSpPr txBox="1"/>
          <p:nvPr/>
        </p:nvSpPr>
        <p:spPr>
          <a:xfrm>
            <a:off x="361290" y="1453454"/>
            <a:ext cx="114682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NICE criteria cast the net too wide because there is no better evidence.</a:t>
            </a:r>
          </a:p>
          <a:p>
            <a:endParaRPr lang="en-GB" sz="2400" dirty="0"/>
          </a:p>
          <a:p>
            <a:r>
              <a:rPr lang="en-GB" sz="2400" dirty="0"/>
              <a:t>Might be more appropriate is said do not do consider THA: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If </a:t>
            </a:r>
            <a:r>
              <a:rPr lang="en-GB" sz="2400" dirty="0" err="1"/>
              <a:t>pt</a:t>
            </a:r>
            <a:r>
              <a:rPr lang="en-GB" sz="2400" dirty="0"/>
              <a:t> walks with more than a single stick / is not independent outdoors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Not cognitively intact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Not for for procedure or anaesthetic</a:t>
            </a:r>
          </a:p>
          <a:p>
            <a:endParaRPr lang="en-GB" sz="2400" dirty="0"/>
          </a:p>
          <a:p>
            <a:r>
              <a:rPr lang="en-GB" sz="2400" dirty="0"/>
              <a:t>HEALTH trial used NICE criteria as selection criteria as a result ended up with average age of 80 yrs. Result of trial useful because showed no difference between THA and hemi in that group of patients.</a:t>
            </a:r>
          </a:p>
        </p:txBody>
      </p:sp>
    </p:spTree>
    <p:extLst>
      <p:ext uri="{BB962C8B-B14F-4D97-AF65-F5344CB8AC3E}">
        <p14:creationId xmlns:p14="http://schemas.microsoft.com/office/powerpoint/2010/main" val="865319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87037" y="188640"/>
            <a:ext cx="11816802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361290" y="547564"/>
            <a:ext cx="11468296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cs typeface="Arial" panose="020B0604020202020204" pitchFamily="34" charset="0"/>
              </a:rPr>
              <a:t>APPENDIX: Tipping point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2225" y="2660110"/>
            <a:ext cx="245798" cy="20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16999" y="1020811"/>
            <a:ext cx="1335922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95998" y="2519881"/>
            <a:ext cx="226894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71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61290" y="1453454"/>
            <a:ext cx="11468296" cy="50718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  <a:p>
            <a:pPr marL="12700" lvl="1" indent="0">
              <a:buNone/>
            </a:pPr>
            <a:endParaRPr lang="en-GB" sz="36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12FBBEF-E8E3-8E4A-A47F-E5E46BFBC4E5}"/>
              </a:ext>
            </a:extLst>
          </p:cNvPr>
          <p:cNvCxnSpPr/>
          <p:nvPr/>
        </p:nvCxnSpPr>
        <p:spPr>
          <a:xfrm>
            <a:off x="1315453" y="1764632"/>
            <a:ext cx="0" cy="38821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77010B-4C70-4443-9A53-2F6C90AF070E}"/>
              </a:ext>
            </a:extLst>
          </p:cNvPr>
          <p:cNvCxnSpPr/>
          <p:nvPr/>
        </p:nvCxnSpPr>
        <p:spPr>
          <a:xfrm>
            <a:off x="1315453" y="5662863"/>
            <a:ext cx="65291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E2A7F0-4079-F645-826A-6F20176FE311}"/>
              </a:ext>
            </a:extLst>
          </p:cNvPr>
          <p:cNvCxnSpPr/>
          <p:nvPr/>
        </p:nvCxnSpPr>
        <p:spPr>
          <a:xfrm flipV="1">
            <a:off x="2326105" y="2861015"/>
            <a:ext cx="4812632" cy="22564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F8854C-A893-E040-98EC-AC50AE71666C}"/>
              </a:ext>
            </a:extLst>
          </p:cNvPr>
          <p:cNvCxnSpPr/>
          <p:nvPr/>
        </p:nvCxnSpPr>
        <p:spPr>
          <a:xfrm>
            <a:off x="2470484" y="2660110"/>
            <a:ext cx="5069305" cy="2697953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7872CB7-679A-FC40-BE1D-F6A37CB038F9}"/>
              </a:ext>
            </a:extLst>
          </p:cNvPr>
          <p:cNvSpPr txBox="1"/>
          <p:nvPr/>
        </p:nvSpPr>
        <p:spPr>
          <a:xfrm rot="16200000">
            <a:off x="-351318" y="2888757"/>
            <a:ext cx="2648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Quantity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81E84B-AEBB-D14D-9464-235B0DFB0C57}"/>
              </a:ext>
            </a:extLst>
          </p:cNvPr>
          <p:cNvSpPr txBox="1"/>
          <p:nvPr/>
        </p:nvSpPr>
        <p:spPr>
          <a:xfrm>
            <a:off x="4475747" y="5903494"/>
            <a:ext cx="7539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AB0BC0-5499-2A4A-A62B-C7B143B49B6B}"/>
              </a:ext>
            </a:extLst>
          </p:cNvPr>
          <p:cNvSpPr txBox="1"/>
          <p:nvPr/>
        </p:nvSpPr>
        <p:spPr>
          <a:xfrm>
            <a:off x="1945124" y="2199668"/>
            <a:ext cx="1115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</a:rPr>
              <a:t>Function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C36036-2662-A046-B561-1C83DE4D2033}"/>
              </a:ext>
            </a:extLst>
          </p:cNvPr>
          <p:cNvSpPr txBox="1"/>
          <p:nvPr/>
        </p:nvSpPr>
        <p:spPr>
          <a:xfrm>
            <a:off x="6649540" y="2062761"/>
            <a:ext cx="1759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Risk of complications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E863DF1-C4E8-2F48-A78C-5EF8E946E952}"/>
              </a:ext>
            </a:extLst>
          </p:cNvPr>
          <p:cNvCxnSpPr>
            <a:cxnSpLocks/>
          </p:cNvCxnSpPr>
          <p:nvPr/>
        </p:nvCxnSpPr>
        <p:spPr>
          <a:xfrm flipV="1">
            <a:off x="5630779" y="3363331"/>
            <a:ext cx="0" cy="229953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B3E981F-E81B-EF4C-9A8D-916778DF0D03}"/>
              </a:ext>
            </a:extLst>
          </p:cNvPr>
          <p:cNvSpPr txBox="1"/>
          <p:nvPr/>
        </p:nvSpPr>
        <p:spPr>
          <a:xfrm>
            <a:off x="5147329" y="2717000"/>
            <a:ext cx="1315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NICE guidelines</a:t>
            </a:r>
          </a:p>
        </p:txBody>
      </p:sp>
    </p:spTree>
    <p:extLst>
      <p:ext uri="{BB962C8B-B14F-4D97-AF65-F5344CB8AC3E}">
        <p14:creationId xmlns:p14="http://schemas.microsoft.com/office/powerpoint/2010/main" val="2524721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85710</TotalTime>
  <Words>3168</Words>
  <Application>Microsoft Macintosh PowerPoint</Application>
  <PresentationFormat>Widescreen</PresentationFormat>
  <Paragraphs>844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Helvetica Neue</vt:lpstr>
      <vt:lpstr>Small Fonts</vt:lpstr>
      <vt:lpstr>Times New Roman</vt:lpstr>
      <vt:lpstr>Wingdings</vt:lpstr>
      <vt:lpstr>Office Theme</vt:lpstr>
      <vt:lpstr>PowerPoint Presentation</vt:lpstr>
      <vt:lpstr>Background</vt:lpstr>
      <vt:lpstr>Aim</vt:lpstr>
      <vt:lpstr>Patient &amp; Implant Characteristics</vt:lpstr>
      <vt:lpstr>Methods</vt:lpstr>
      <vt:lpstr>PowerPoint Presentation</vt:lpstr>
      <vt:lpstr>PowerPoint Presentation</vt:lpstr>
      <vt:lpstr>Results: 2. Dislocations</vt:lpstr>
      <vt:lpstr>Results: 2. Kaplan Meier Dislocation</vt:lpstr>
      <vt:lpstr>Results: 3. Fracture</vt:lpstr>
      <vt:lpstr>Results: 4. Kaplan Meier Mortality</vt:lpstr>
      <vt:lpstr>Results: 5. PROMS</vt:lpstr>
      <vt:lpstr>Discussion</vt:lpstr>
      <vt:lpstr>Limitations, strengths and the future</vt:lpstr>
      <vt:lpstr>PowerPoint Presentation</vt:lpstr>
      <vt:lpstr>References</vt:lpstr>
      <vt:lpstr>APPENDIX: NNUH Hemi vs. THA BJJ 20204</vt:lpstr>
      <vt:lpstr>APPENDIX: Revision PLADs</vt:lpstr>
      <vt:lpstr>PowerPoint Presentation</vt:lpstr>
      <vt:lpstr>APPENDIX Dislocation Meta-analysis</vt:lpstr>
      <vt:lpstr>APPENDIX: NHFD since 2010 more data</vt:lpstr>
      <vt:lpstr>APPENDIX: Revision for Dislocation versus NJR</vt:lpstr>
      <vt:lpstr>APPENDIX: Contralateral hip fracture</vt:lpstr>
      <vt:lpstr>APPENDIX: Periprosthetic THA# </vt:lpstr>
      <vt:lpstr>APPENDIX: Implants</vt:lpstr>
      <vt:lpstr>APPENDIX % eligible displaced IC#NOF treated with THA</vt:lpstr>
      <vt:lpstr>APPENDIX: Modified Harris Hips Score</vt:lpstr>
      <vt:lpstr>APPENDIX: My thoughts</vt:lpstr>
      <vt:lpstr>APPENDIX: Tipping point</vt:lpstr>
    </vt:vector>
  </TitlesOfParts>
  <Company>Peterborough City Hospital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Proximal humerus fractures</dc:title>
  <dc:creator>Payton, Olivia</dc:creator>
  <cp:lastModifiedBy>James Gill</cp:lastModifiedBy>
  <cp:revision>528</cp:revision>
  <dcterms:created xsi:type="dcterms:W3CDTF">2013-11-04T17:26:13Z</dcterms:created>
  <dcterms:modified xsi:type="dcterms:W3CDTF">2021-04-16T10:01:37Z</dcterms:modified>
</cp:coreProperties>
</file>