
<file path=[Content_Types].xml><?xml version="1.0" encoding="utf-8"?>
<Types xmlns="http://schemas.openxmlformats.org/package/2006/content-types"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5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425" r:id="rId2"/>
    <p:sldId id="346" r:id="rId3"/>
    <p:sldId id="424" r:id="rId4"/>
    <p:sldId id="356" r:id="rId5"/>
    <p:sldId id="428" r:id="rId6"/>
    <p:sldId id="438" r:id="rId7"/>
    <p:sldId id="426" r:id="rId8"/>
    <p:sldId id="439" r:id="rId9"/>
    <p:sldId id="396" r:id="rId10"/>
    <p:sldId id="442" r:id="rId11"/>
    <p:sldId id="443" r:id="rId12"/>
    <p:sldId id="444" r:id="rId13"/>
    <p:sldId id="397" r:id="rId14"/>
    <p:sldId id="409" r:id="rId15"/>
    <p:sldId id="423" r:id="rId16"/>
    <p:sldId id="432" r:id="rId17"/>
    <p:sldId id="441" r:id="rId18"/>
    <p:sldId id="436" r:id="rId19"/>
    <p:sldId id="395" r:id="rId20"/>
    <p:sldId id="440" r:id="rId21"/>
    <p:sldId id="433" r:id="rId22"/>
    <p:sldId id="434" r:id="rId23"/>
    <p:sldId id="431" r:id="rId24"/>
    <p:sldId id="445" r:id="rId25"/>
    <p:sldId id="435" r:id="rId26"/>
  </p:sldIdLst>
  <p:sldSz cx="9144000" cy="5143500" type="screen16x9"/>
  <p:notesSz cx="6858000" cy="9144000"/>
  <p:defaultTextStyle>
    <a:defPPr>
      <a:defRPr lang="en-US"/>
    </a:defPPr>
    <a:lvl1pPr marL="0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06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11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17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23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28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34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40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845" algn="l" defTabSz="91421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3" autoAdjust="0"/>
    <p:restoredTop sz="88551" autoAdjust="0"/>
  </p:normalViewPr>
  <p:slideViewPr>
    <p:cSldViewPr>
      <p:cViewPr>
        <p:scale>
          <a:sx n="125" d="100"/>
          <a:sy n="125" d="100"/>
        </p:scale>
        <p:origin x="144" y="152"/>
      </p:cViewPr>
      <p:guideLst>
        <p:guide orient="horz" pos="1620"/>
        <p:guide pos="2880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jamesgill/Desktop/Trauma%20&amp;%20Orthopaedics/Research/Completed%20projects/ZUK/Submission%20to%20the%20Knee/2nd%20revision/ZUK%20Kaplan%20Meier%2020-1-19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oleObject" Target="../embeddings/oleObject2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amesgill/Desktop/Trauma%20&amp;%20Orthopaedics/Research/Completed%20projects/ZUK/Graphs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jamesgill/Desktop/Trauma%20&amp;%20Orthopaedics/Research/Completed%20projects/ZUK/Submission%20to%20the%20Knee/2nd%20revision/ZUK%20Kaplan%20Meier%2020-1-19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485126152034029"/>
          <c:y val="6.5767067150670599E-2"/>
          <c:w val="0.75195180096360481"/>
          <c:h val="0.7290491547082959"/>
        </c:manualLayout>
      </c:layout>
      <c:scatterChart>
        <c:scatterStyle val="smoothMarker"/>
        <c:varyColors val="0"/>
        <c:ser>
          <c:idx val="4"/>
          <c:order val="0"/>
          <c:tx>
            <c:v>Implant survival</c:v>
          </c:tx>
          <c:spPr>
            <a:ln w="19050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'M ZUKresults'!$H$4:$H$456</c:f>
              <c:numCache>
                <c:formatCode>0.00</c:formatCode>
                <c:ptCount val="453"/>
                <c:pt idx="1">
                  <c:v>4.6543463381245723E-2</c:v>
                </c:pt>
                <c:pt idx="2">
                  <c:v>5.7494866529774126E-2</c:v>
                </c:pt>
                <c:pt idx="3">
                  <c:v>7.3921971252566734E-2</c:v>
                </c:pt>
                <c:pt idx="4">
                  <c:v>7.3921971252566734E-2</c:v>
                </c:pt>
                <c:pt idx="5">
                  <c:v>0.10403832991101986</c:v>
                </c:pt>
                <c:pt idx="6">
                  <c:v>0.10677618069815195</c:v>
                </c:pt>
                <c:pt idx="7">
                  <c:v>0.10677618069815195</c:v>
                </c:pt>
                <c:pt idx="8">
                  <c:v>0.14510609171800137</c:v>
                </c:pt>
                <c:pt idx="9">
                  <c:v>0.14510609171800137</c:v>
                </c:pt>
                <c:pt idx="10">
                  <c:v>0.16974674880219029</c:v>
                </c:pt>
                <c:pt idx="11">
                  <c:v>0.16974674880219029</c:v>
                </c:pt>
                <c:pt idx="12">
                  <c:v>0.1806981519507187</c:v>
                </c:pt>
                <c:pt idx="13">
                  <c:v>0.1806981519507187</c:v>
                </c:pt>
                <c:pt idx="14">
                  <c:v>0.1806981519507187</c:v>
                </c:pt>
                <c:pt idx="15">
                  <c:v>0.1834360027378508</c:v>
                </c:pt>
                <c:pt idx="16">
                  <c:v>0.20807665982203971</c:v>
                </c:pt>
                <c:pt idx="17">
                  <c:v>0.23819301848049282</c:v>
                </c:pt>
                <c:pt idx="18">
                  <c:v>0.23819301848049282</c:v>
                </c:pt>
                <c:pt idx="19">
                  <c:v>0.24093086926762491</c:v>
                </c:pt>
                <c:pt idx="20">
                  <c:v>0.24640657084188911</c:v>
                </c:pt>
                <c:pt idx="21">
                  <c:v>0.26009582477754961</c:v>
                </c:pt>
                <c:pt idx="22">
                  <c:v>0.2655715263518138</c:v>
                </c:pt>
                <c:pt idx="23">
                  <c:v>0.2655715263518138</c:v>
                </c:pt>
                <c:pt idx="24">
                  <c:v>0.28473648186173856</c:v>
                </c:pt>
                <c:pt idx="25">
                  <c:v>0.30390143737166325</c:v>
                </c:pt>
                <c:pt idx="26">
                  <c:v>0.30390143737166325</c:v>
                </c:pt>
                <c:pt idx="27">
                  <c:v>0.31759069130732376</c:v>
                </c:pt>
                <c:pt idx="28">
                  <c:v>0.33949349760438058</c:v>
                </c:pt>
                <c:pt idx="29">
                  <c:v>0.39151266255989048</c:v>
                </c:pt>
                <c:pt idx="30">
                  <c:v>0.3942505133470226</c:v>
                </c:pt>
                <c:pt idx="31">
                  <c:v>0.3942505133470226</c:v>
                </c:pt>
                <c:pt idx="32">
                  <c:v>0.39698836413415467</c:v>
                </c:pt>
                <c:pt idx="33">
                  <c:v>0.39698836413415467</c:v>
                </c:pt>
                <c:pt idx="34">
                  <c:v>0.4271047227926078</c:v>
                </c:pt>
                <c:pt idx="35">
                  <c:v>0.432580424366872</c:v>
                </c:pt>
                <c:pt idx="36">
                  <c:v>0.432580424366872</c:v>
                </c:pt>
                <c:pt idx="37">
                  <c:v>0.43531827515400412</c:v>
                </c:pt>
                <c:pt idx="38">
                  <c:v>0.47638603696098564</c:v>
                </c:pt>
                <c:pt idx="39">
                  <c:v>0.49007529089664614</c:v>
                </c:pt>
                <c:pt idx="40">
                  <c:v>0.50924024640657084</c:v>
                </c:pt>
                <c:pt idx="41">
                  <c:v>0.52566735112936347</c:v>
                </c:pt>
                <c:pt idx="42">
                  <c:v>0.54483230663928817</c:v>
                </c:pt>
                <c:pt idx="43">
                  <c:v>0.54757015742642023</c:v>
                </c:pt>
                <c:pt idx="44">
                  <c:v>0.56399726214921286</c:v>
                </c:pt>
                <c:pt idx="45">
                  <c:v>0.66255989048596853</c:v>
                </c:pt>
                <c:pt idx="46">
                  <c:v>0.67351129363449691</c:v>
                </c:pt>
                <c:pt idx="47">
                  <c:v>0.68720054757015747</c:v>
                </c:pt>
                <c:pt idx="48">
                  <c:v>0.70088980150581792</c:v>
                </c:pt>
                <c:pt idx="49">
                  <c:v>0.70362765229294999</c:v>
                </c:pt>
                <c:pt idx="50">
                  <c:v>0.73648186173853525</c:v>
                </c:pt>
                <c:pt idx="51">
                  <c:v>0.73921971252566732</c:v>
                </c:pt>
                <c:pt idx="52">
                  <c:v>0.75564681724845995</c:v>
                </c:pt>
                <c:pt idx="53">
                  <c:v>0.75838466803559201</c:v>
                </c:pt>
                <c:pt idx="54">
                  <c:v>0.78576317590691303</c:v>
                </c:pt>
                <c:pt idx="55">
                  <c:v>0.81314168377823404</c:v>
                </c:pt>
                <c:pt idx="56">
                  <c:v>0.81587953456536622</c:v>
                </c:pt>
                <c:pt idx="57">
                  <c:v>0.81587953456536622</c:v>
                </c:pt>
                <c:pt idx="58">
                  <c:v>0.85147159479808354</c:v>
                </c:pt>
                <c:pt idx="59">
                  <c:v>0.85420944558521561</c:v>
                </c:pt>
                <c:pt idx="60">
                  <c:v>0.85420944558521561</c:v>
                </c:pt>
                <c:pt idx="61">
                  <c:v>0.88980150581793294</c:v>
                </c:pt>
                <c:pt idx="62">
                  <c:v>0.892539356605065</c:v>
                </c:pt>
                <c:pt idx="63">
                  <c:v>0.892539356605065</c:v>
                </c:pt>
                <c:pt idx="64">
                  <c:v>0.9117043121149897</c:v>
                </c:pt>
                <c:pt idx="65">
                  <c:v>0.9308692676249144</c:v>
                </c:pt>
                <c:pt idx="66">
                  <c:v>0.9691991786447639</c:v>
                </c:pt>
                <c:pt idx="67">
                  <c:v>0.9691991786447639</c:v>
                </c:pt>
                <c:pt idx="68">
                  <c:v>0.98562628336755642</c:v>
                </c:pt>
                <c:pt idx="69">
                  <c:v>0.9883641341546886</c:v>
                </c:pt>
                <c:pt idx="70">
                  <c:v>1.0266940451745379</c:v>
                </c:pt>
                <c:pt idx="71">
                  <c:v>1.0458590006844628</c:v>
                </c:pt>
                <c:pt idx="72">
                  <c:v>1.0814510609171799</c:v>
                </c:pt>
                <c:pt idx="73">
                  <c:v>1.1033538672142369</c:v>
                </c:pt>
                <c:pt idx="74">
                  <c:v>1.108829568788501</c:v>
                </c:pt>
                <c:pt idx="75">
                  <c:v>1.1416837782340863</c:v>
                </c:pt>
                <c:pt idx="76">
                  <c:v>1.160848733744011</c:v>
                </c:pt>
                <c:pt idx="77">
                  <c:v>1.160848733744011</c:v>
                </c:pt>
                <c:pt idx="78">
                  <c:v>1.2183436002737851</c:v>
                </c:pt>
                <c:pt idx="79">
                  <c:v>1.2183436002737851</c:v>
                </c:pt>
                <c:pt idx="80">
                  <c:v>1.2511978097193703</c:v>
                </c:pt>
                <c:pt idx="81">
                  <c:v>1.2539356605065024</c:v>
                </c:pt>
                <c:pt idx="82">
                  <c:v>1.2566735112936345</c:v>
                </c:pt>
                <c:pt idx="83">
                  <c:v>1.2566735112936345</c:v>
                </c:pt>
                <c:pt idx="84">
                  <c:v>1.2731006160164271</c:v>
                </c:pt>
                <c:pt idx="85">
                  <c:v>1.2922655715263518</c:v>
                </c:pt>
                <c:pt idx="86">
                  <c:v>1.2950034223134839</c:v>
                </c:pt>
                <c:pt idx="87">
                  <c:v>1.3004791238877482</c:v>
                </c:pt>
                <c:pt idx="88">
                  <c:v>1.3114305270362765</c:v>
                </c:pt>
                <c:pt idx="89">
                  <c:v>1.3305954825462012</c:v>
                </c:pt>
                <c:pt idx="90">
                  <c:v>1.352498288843258</c:v>
                </c:pt>
                <c:pt idx="91">
                  <c:v>1.3661875427789185</c:v>
                </c:pt>
                <c:pt idx="92">
                  <c:v>1.429158110882957</c:v>
                </c:pt>
                <c:pt idx="93">
                  <c:v>1.4455852156057496</c:v>
                </c:pt>
                <c:pt idx="94">
                  <c:v>1.4483230663928817</c:v>
                </c:pt>
                <c:pt idx="95">
                  <c:v>1.4483230663928817</c:v>
                </c:pt>
                <c:pt idx="96">
                  <c:v>1.462012320328542</c:v>
                </c:pt>
                <c:pt idx="97">
                  <c:v>1.4702258726899384</c:v>
                </c:pt>
                <c:pt idx="98">
                  <c:v>1.4784394250513346</c:v>
                </c:pt>
                <c:pt idx="99">
                  <c:v>1.483915126625599</c:v>
                </c:pt>
                <c:pt idx="100">
                  <c:v>1.4866529774127311</c:v>
                </c:pt>
                <c:pt idx="101">
                  <c:v>1.4866529774127311</c:v>
                </c:pt>
                <c:pt idx="102">
                  <c:v>1.5222450376454484</c:v>
                </c:pt>
                <c:pt idx="103">
                  <c:v>1.5249828884325805</c:v>
                </c:pt>
                <c:pt idx="104">
                  <c:v>1.5797399041752225</c:v>
                </c:pt>
                <c:pt idx="105">
                  <c:v>1.6016427104722792</c:v>
                </c:pt>
                <c:pt idx="106">
                  <c:v>1.6208076659822039</c:v>
                </c:pt>
                <c:pt idx="107">
                  <c:v>1.6208076659822039</c:v>
                </c:pt>
                <c:pt idx="108">
                  <c:v>1.678302532511978</c:v>
                </c:pt>
                <c:pt idx="109">
                  <c:v>1.6837782340862424</c:v>
                </c:pt>
                <c:pt idx="110">
                  <c:v>1.6974674880219027</c:v>
                </c:pt>
                <c:pt idx="111">
                  <c:v>1.6974674880219027</c:v>
                </c:pt>
                <c:pt idx="112">
                  <c:v>1.7357973990417521</c:v>
                </c:pt>
                <c:pt idx="113">
                  <c:v>1.7357973990417521</c:v>
                </c:pt>
                <c:pt idx="114">
                  <c:v>1.83709787816564</c:v>
                </c:pt>
                <c:pt idx="115">
                  <c:v>1.8507871321013005</c:v>
                </c:pt>
                <c:pt idx="116">
                  <c:v>1.8535249828884326</c:v>
                </c:pt>
                <c:pt idx="117">
                  <c:v>1.8562628336755647</c:v>
                </c:pt>
                <c:pt idx="118">
                  <c:v>1.8672142368240932</c:v>
                </c:pt>
                <c:pt idx="119">
                  <c:v>1.8863791923340179</c:v>
                </c:pt>
                <c:pt idx="120">
                  <c:v>1.8891170431211499</c:v>
                </c:pt>
                <c:pt idx="121">
                  <c:v>1.9055441478439425</c:v>
                </c:pt>
                <c:pt idx="122">
                  <c:v>1.9630390143737166</c:v>
                </c:pt>
                <c:pt idx="123">
                  <c:v>2.0396988364134154</c:v>
                </c:pt>
                <c:pt idx="124">
                  <c:v>2.0424366872005475</c:v>
                </c:pt>
                <c:pt idx="125">
                  <c:v>2.0588637919233403</c:v>
                </c:pt>
                <c:pt idx="126">
                  <c:v>2.083504449007529</c:v>
                </c:pt>
                <c:pt idx="127">
                  <c:v>2.1190965092402463</c:v>
                </c:pt>
                <c:pt idx="128">
                  <c:v>2.1382614647501712</c:v>
                </c:pt>
                <c:pt idx="129">
                  <c:v>2.1574264202600957</c:v>
                </c:pt>
                <c:pt idx="130">
                  <c:v>2.1738535249828885</c:v>
                </c:pt>
                <c:pt idx="131">
                  <c:v>2.1957563312799451</c:v>
                </c:pt>
                <c:pt idx="132">
                  <c:v>2.21492128678987</c:v>
                </c:pt>
                <c:pt idx="133">
                  <c:v>2.2340862422997945</c:v>
                </c:pt>
                <c:pt idx="134">
                  <c:v>2.2505133470225873</c:v>
                </c:pt>
                <c:pt idx="135">
                  <c:v>2.2532511978097194</c:v>
                </c:pt>
                <c:pt idx="136">
                  <c:v>2.2669404517453797</c:v>
                </c:pt>
                <c:pt idx="137">
                  <c:v>2.2724161533196439</c:v>
                </c:pt>
                <c:pt idx="138">
                  <c:v>2.2751540041067764</c:v>
                </c:pt>
                <c:pt idx="139">
                  <c:v>2.3189596167008899</c:v>
                </c:pt>
                <c:pt idx="140">
                  <c:v>2.346338124572211</c:v>
                </c:pt>
                <c:pt idx="141">
                  <c:v>2.3490759753593431</c:v>
                </c:pt>
                <c:pt idx="142">
                  <c:v>2.4038329911019849</c:v>
                </c:pt>
                <c:pt idx="143">
                  <c:v>2.4476386036960984</c:v>
                </c:pt>
                <c:pt idx="144">
                  <c:v>2.4668035592060233</c:v>
                </c:pt>
                <c:pt idx="145">
                  <c:v>2.4668035592060233</c:v>
                </c:pt>
                <c:pt idx="146">
                  <c:v>2.4777549623545516</c:v>
                </c:pt>
                <c:pt idx="147">
                  <c:v>2.5023956194387407</c:v>
                </c:pt>
                <c:pt idx="148">
                  <c:v>2.5188227241615331</c:v>
                </c:pt>
                <c:pt idx="149">
                  <c:v>2.5215605749486651</c:v>
                </c:pt>
                <c:pt idx="150">
                  <c:v>2.5462012320328542</c:v>
                </c:pt>
                <c:pt idx="151">
                  <c:v>2.5571526351813825</c:v>
                </c:pt>
                <c:pt idx="152">
                  <c:v>2.6173853524982889</c:v>
                </c:pt>
                <c:pt idx="153">
                  <c:v>2.622861054072553</c:v>
                </c:pt>
                <c:pt idx="154">
                  <c:v>2.6365503080082138</c:v>
                </c:pt>
                <c:pt idx="155">
                  <c:v>2.6529774127310062</c:v>
                </c:pt>
                <c:pt idx="156">
                  <c:v>2.6557152635181382</c:v>
                </c:pt>
                <c:pt idx="157">
                  <c:v>2.6584531143052703</c:v>
                </c:pt>
                <c:pt idx="158">
                  <c:v>2.6721423682409307</c:v>
                </c:pt>
                <c:pt idx="159">
                  <c:v>2.707734428473648</c:v>
                </c:pt>
                <c:pt idx="160">
                  <c:v>2.7104722792607805</c:v>
                </c:pt>
                <c:pt idx="161">
                  <c:v>2.7132101300479126</c:v>
                </c:pt>
                <c:pt idx="162">
                  <c:v>2.754277891854894</c:v>
                </c:pt>
                <c:pt idx="163">
                  <c:v>2.754277891854894</c:v>
                </c:pt>
                <c:pt idx="164">
                  <c:v>2.7707049965776864</c:v>
                </c:pt>
                <c:pt idx="165">
                  <c:v>2.7898699520876113</c:v>
                </c:pt>
                <c:pt idx="166">
                  <c:v>2.8281998631074607</c:v>
                </c:pt>
                <c:pt idx="167">
                  <c:v>2.8309377138945928</c:v>
                </c:pt>
                <c:pt idx="168">
                  <c:v>2.8446269678302532</c:v>
                </c:pt>
                <c:pt idx="169">
                  <c:v>2.9212867898699519</c:v>
                </c:pt>
                <c:pt idx="170">
                  <c:v>2.924024640657084</c:v>
                </c:pt>
                <c:pt idx="171">
                  <c:v>2.9404517453798769</c:v>
                </c:pt>
                <c:pt idx="172">
                  <c:v>3.0581793292265571</c:v>
                </c:pt>
                <c:pt idx="173">
                  <c:v>3.0636550308008212</c:v>
                </c:pt>
                <c:pt idx="174">
                  <c:v>3.077344284736482</c:v>
                </c:pt>
                <c:pt idx="175">
                  <c:v>3.0937713894592744</c:v>
                </c:pt>
                <c:pt idx="176">
                  <c:v>3.0965092402464065</c:v>
                </c:pt>
                <c:pt idx="177">
                  <c:v>3.1293634496919918</c:v>
                </c:pt>
                <c:pt idx="178">
                  <c:v>3.1321013004791238</c:v>
                </c:pt>
                <c:pt idx="179">
                  <c:v>3.1348391512662559</c:v>
                </c:pt>
                <c:pt idx="180">
                  <c:v>3.1731690622861053</c:v>
                </c:pt>
                <c:pt idx="181">
                  <c:v>3.2087611225188226</c:v>
                </c:pt>
                <c:pt idx="182">
                  <c:v>3.2114989733059547</c:v>
                </c:pt>
                <c:pt idx="183">
                  <c:v>3.2279260780287475</c:v>
                </c:pt>
                <c:pt idx="184">
                  <c:v>3.2306639288158796</c:v>
                </c:pt>
                <c:pt idx="185">
                  <c:v>3.247091033538672</c:v>
                </c:pt>
                <c:pt idx="186">
                  <c:v>3.2662559890485969</c:v>
                </c:pt>
                <c:pt idx="187">
                  <c:v>3.2854209445585214</c:v>
                </c:pt>
                <c:pt idx="188">
                  <c:v>3.2881587953456535</c:v>
                </c:pt>
                <c:pt idx="189">
                  <c:v>3.3045859000684463</c:v>
                </c:pt>
                <c:pt idx="190">
                  <c:v>3.3264887063655029</c:v>
                </c:pt>
                <c:pt idx="191">
                  <c:v>3.40041067761807</c:v>
                </c:pt>
                <c:pt idx="192">
                  <c:v>3.40041067761807</c:v>
                </c:pt>
                <c:pt idx="193">
                  <c:v>3.4058863791923342</c:v>
                </c:pt>
                <c:pt idx="194">
                  <c:v>3.4195756331279945</c:v>
                </c:pt>
                <c:pt idx="195">
                  <c:v>3.4250513347022586</c:v>
                </c:pt>
                <c:pt idx="196">
                  <c:v>3.4277891854893907</c:v>
                </c:pt>
                <c:pt idx="197">
                  <c:v>3.4688569472963722</c:v>
                </c:pt>
                <c:pt idx="198">
                  <c:v>3.4962354551676933</c:v>
                </c:pt>
                <c:pt idx="199">
                  <c:v>3.4962354551676933</c:v>
                </c:pt>
                <c:pt idx="200">
                  <c:v>3.5154004106776182</c:v>
                </c:pt>
                <c:pt idx="201">
                  <c:v>3.5181382614647503</c:v>
                </c:pt>
                <c:pt idx="202">
                  <c:v>3.5345653661875427</c:v>
                </c:pt>
                <c:pt idx="203">
                  <c:v>3.5537303216974676</c:v>
                </c:pt>
                <c:pt idx="204">
                  <c:v>3.6687200547570158</c:v>
                </c:pt>
                <c:pt idx="205">
                  <c:v>3.7262149212867897</c:v>
                </c:pt>
                <c:pt idx="206">
                  <c:v>3.7481177275838466</c:v>
                </c:pt>
                <c:pt idx="207">
                  <c:v>3.7645448323066395</c:v>
                </c:pt>
                <c:pt idx="208">
                  <c:v>3.8220396988364134</c:v>
                </c:pt>
                <c:pt idx="209">
                  <c:v>3.8247775496235454</c:v>
                </c:pt>
                <c:pt idx="210">
                  <c:v>3.8822724161533197</c:v>
                </c:pt>
                <c:pt idx="211">
                  <c:v>3.8877481177275839</c:v>
                </c:pt>
                <c:pt idx="212">
                  <c:v>3.9260780287474333</c:v>
                </c:pt>
                <c:pt idx="213">
                  <c:v>3.9589322381930185</c:v>
                </c:pt>
                <c:pt idx="214">
                  <c:v>3.9753593429158109</c:v>
                </c:pt>
                <c:pt idx="215">
                  <c:v>3.978097193702943</c:v>
                </c:pt>
                <c:pt idx="216">
                  <c:v>4.0219028062970565</c:v>
                </c:pt>
                <c:pt idx="217">
                  <c:v>4.0520191649555102</c:v>
                </c:pt>
                <c:pt idx="218">
                  <c:v>4.0547570157426422</c:v>
                </c:pt>
                <c:pt idx="219">
                  <c:v>4.0602327173169064</c:v>
                </c:pt>
                <c:pt idx="220">
                  <c:v>4.0684462696783026</c:v>
                </c:pt>
                <c:pt idx="221">
                  <c:v>4.0739219712525667</c:v>
                </c:pt>
                <c:pt idx="222">
                  <c:v>4.1095140314852845</c:v>
                </c:pt>
                <c:pt idx="223">
                  <c:v>4.1149897330595486</c:v>
                </c:pt>
                <c:pt idx="224">
                  <c:v>4.1670088980150579</c:v>
                </c:pt>
                <c:pt idx="225">
                  <c:v>4.1752224503764541</c:v>
                </c:pt>
                <c:pt idx="226">
                  <c:v>4.2053388090349078</c:v>
                </c:pt>
                <c:pt idx="227">
                  <c:v>4.2245037645448322</c:v>
                </c:pt>
                <c:pt idx="228">
                  <c:v>4.2984257357973989</c:v>
                </c:pt>
                <c:pt idx="229">
                  <c:v>4.3039014373716631</c:v>
                </c:pt>
                <c:pt idx="230">
                  <c:v>4.3285420944558526</c:v>
                </c:pt>
                <c:pt idx="231">
                  <c:v>4.3367556468172488</c:v>
                </c:pt>
                <c:pt idx="232">
                  <c:v>4.3504449007529091</c:v>
                </c:pt>
                <c:pt idx="233">
                  <c:v>4.4161533196440796</c:v>
                </c:pt>
                <c:pt idx="234">
                  <c:v>4.4188911704312117</c:v>
                </c:pt>
                <c:pt idx="235">
                  <c:v>4.4380561259411362</c:v>
                </c:pt>
                <c:pt idx="236">
                  <c:v>4.4544832306639286</c:v>
                </c:pt>
                <c:pt idx="237">
                  <c:v>4.4572210814510607</c:v>
                </c:pt>
                <c:pt idx="238">
                  <c:v>4.4900752908966464</c:v>
                </c:pt>
                <c:pt idx="239">
                  <c:v>4.4900752908966464</c:v>
                </c:pt>
                <c:pt idx="240">
                  <c:v>4.5119780971937029</c:v>
                </c:pt>
                <c:pt idx="241">
                  <c:v>4.514715947980835</c:v>
                </c:pt>
                <c:pt idx="242">
                  <c:v>4.5585215605749489</c:v>
                </c:pt>
                <c:pt idx="243">
                  <c:v>4.5749486652977414</c:v>
                </c:pt>
                <c:pt idx="244">
                  <c:v>4.5913757700205338</c:v>
                </c:pt>
                <c:pt idx="245">
                  <c:v>4.5913757700205338</c:v>
                </c:pt>
                <c:pt idx="246">
                  <c:v>4.6297056810403836</c:v>
                </c:pt>
                <c:pt idx="247">
                  <c:v>4.6351813826146477</c:v>
                </c:pt>
                <c:pt idx="248">
                  <c:v>4.6680355920602326</c:v>
                </c:pt>
                <c:pt idx="249">
                  <c:v>4.7227926078028748</c:v>
                </c:pt>
                <c:pt idx="250">
                  <c:v>4.7802874743326491</c:v>
                </c:pt>
                <c:pt idx="251">
                  <c:v>4.8213552361396301</c:v>
                </c:pt>
                <c:pt idx="252">
                  <c:v>4.8213552361396301</c:v>
                </c:pt>
                <c:pt idx="253">
                  <c:v>4.8569472963723479</c:v>
                </c:pt>
                <c:pt idx="254">
                  <c:v>4.9555099247091032</c:v>
                </c:pt>
                <c:pt idx="255">
                  <c:v>5.0485968514715944</c:v>
                </c:pt>
                <c:pt idx="256">
                  <c:v>5.0951403148528405</c:v>
                </c:pt>
                <c:pt idx="257">
                  <c:v>5.1088295687885008</c:v>
                </c:pt>
                <c:pt idx="258">
                  <c:v>5.1252566735112932</c:v>
                </c:pt>
                <c:pt idx="259">
                  <c:v>5.2019164955509929</c:v>
                </c:pt>
                <c:pt idx="260">
                  <c:v>5.2402464065708418</c:v>
                </c:pt>
                <c:pt idx="261">
                  <c:v>5.2621492128678984</c:v>
                </c:pt>
                <c:pt idx="262">
                  <c:v>5.2977412731006162</c:v>
                </c:pt>
                <c:pt idx="263">
                  <c:v>5.3004791238877482</c:v>
                </c:pt>
                <c:pt idx="264">
                  <c:v>5.3169062286105406</c:v>
                </c:pt>
                <c:pt idx="265">
                  <c:v>5.3388090349075972</c:v>
                </c:pt>
                <c:pt idx="266">
                  <c:v>5.3935660506502394</c:v>
                </c:pt>
                <c:pt idx="267">
                  <c:v>5.3963039014373715</c:v>
                </c:pt>
                <c:pt idx="268">
                  <c:v>5.4017796030116356</c:v>
                </c:pt>
                <c:pt idx="269">
                  <c:v>5.4127310061601639</c:v>
                </c:pt>
                <c:pt idx="270">
                  <c:v>5.4346338124572213</c:v>
                </c:pt>
                <c:pt idx="271">
                  <c:v>5.4537987679671458</c:v>
                </c:pt>
                <c:pt idx="272">
                  <c:v>5.5304585900068446</c:v>
                </c:pt>
                <c:pt idx="273">
                  <c:v>5.5852156057494868</c:v>
                </c:pt>
                <c:pt idx="274">
                  <c:v>5.6071184120465434</c:v>
                </c:pt>
                <c:pt idx="275">
                  <c:v>5.6125941136208075</c:v>
                </c:pt>
                <c:pt idx="276">
                  <c:v>5.6235455167693358</c:v>
                </c:pt>
                <c:pt idx="277">
                  <c:v>5.6810403832991101</c:v>
                </c:pt>
                <c:pt idx="278">
                  <c:v>5.7577002053388089</c:v>
                </c:pt>
                <c:pt idx="279">
                  <c:v>5.8343600273785077</c:v>
                </c:pt>
                <c:pt idx="280">
                  <c:v>5.8370978781656397</c:v>
                </c:pt>
                <c:pt idx="281">
                  <c:v>5.8370978781656397</c:v>
                </c:pt>
                <c:pt idx="282">
                  <c:v>5.8535249828884321</c:v>
                </c:pt>
                <c:pt idx="283">
                  <c:v>5.9082819986310744</c:v>
                </c:pt>
                <c:pt idx="284">
                  <c:v>5.9137577002053385</c:v>
                </c:pt>
                <c:pt idx="285">
                  <c:v>5.9301848049281318</c:v>
                </c:pt>
                <c:pt idx="286">
                  <c:v>5.9329226557152639</c:v>
                </c:pt>
                <c:pt idx="287">
                  <c:v>5.9466119096509242</c:v>
                </c:pt>
                <c:pt idx="288">
                  <c:v>5.9931553730321694</c:v>
                </c:pt>
                <c:pt idx="289">
                  <c:v>6.0835044490075294</c:v>
                </c:pt>
                <c:pt idx="290">
                  <c:v>6.1218343600273784</c:v>
                </c:pt>
                <c:pt idx="291">
                  <c:v>6.1601642710472282</c:v>
                </c:pt>
                <c:pt idx="292">
                  <c:v>6.1793292265571527</c:v>
                </c:pt>
                <c:pt idx="293">
                  <c:v>6.3134839151266258</c:v>
                </c:pt>
                <c:pt idx="294">
                  <c:v>6.3518138261464747</c:v>
                </c:pt>
                <c:pt idx="295">
                  <c:v>6.3518138261464747</c:v>
                </c:pt>
                <c:pt idx="296">
                  <c:v>6.3545516769336068</c:v>
                </c:pt>
                <c:pt idx="297">
                  <c:v>6.4147843942505132</c:v>
                </c:pt>
                <c:pt idx="298">
                  <c:v>6.4312114989733056</c:v>
                </c:pt>
                <c:pt idx="299">
                  <c:v>6.4640657084188913</c:v>
                </c:pt>
                <c:pt idx="300">
                  <c:v>6.4695414099931554</c:v>
                </c:pt>
                <c:pt idx="301">
                  <c:v>6.5242984257357977</c:v>
                </c:pt>
                <c:pt idx="302">
                  <c:v>6.5270362765229297</c:v>
                </c:pt>
                <c:pt idx="303">
                  <c:v>6.6967830253251197</c:v>
                </c:pt>
                <c:pt idx="304">
                  <c:v>6.7789185489390826</c:v>
                </c:pt>
                <c:pt idx="305">
                  <c:v>6.792607802874743</c:v>
                </c:pt>
                <c:pt idx="306">
                  <c:v>6.795345653661875</c:v>
                </c:pt>
                <c:pt idx="307">
                  <c:v>6.8117727583846683</c:v>
                </c:pt>
                <c:pt idx="308">
                  <c:v>6.8117727583846683</c:v>
                </c:pt>
                <c:pt idx="309">
                  <c:v>6.8199863107460645</c:v>
                </c:pt>
                <c:pt idx="310">
                  <c:v>6.8309377138945928</c:v>
                </c:pt>
                <c:pt idx="311">
                  <c:v>6.8720054757015738</c:v>
                </c:pt>
                <c:pt idx="312">
                  <c:v>6.8884325804243671</c:v>
                </c:pt>
                <c:pt idx="313">
                  <c:v>6.9295003422313481</c:v>
                </c:pt>
                <c:pt idx="314">
                  <c:v>6.9486652977412735</c:v>
                </c:pt>
                <c:pt idx="315">
                  <c:v>6.9514031485284056</c:v>
                </c:pt>
                <c:pt idx="316">
                  <c:v>7.0609171800136892</c:v>
                </c:pt>
                <c:pt idx="317">
                  <c:v>7.0855578370978778</c:v>
                </c:pt>
                <c:pt idx="318">
                  <c:v>7.099247091033539</c:v>
                </c:pt>
                <c:pt idx="319">
                  <c:v>7.1047227926078032</c:v>
                </c:pt>
                <c:pt idx="320">
                  <c:v>7.1238877481177276</c:v>
                </c:pt>
                <c:pt idx="321">
                  <c:v>7.222450376454483</c:v>
                </c:pt>
                <c:pt idx="322">
                  <c:v>7.2388774811772763</c:v>
                </c:pt>
                <c:pt idx="323">
                  <c:v>7.2553045859000687</c:v>
                </c:pt>
                <c:pt idx="324">
                  <c:v>7.2772073921971252</c:v>
                </c:pt>
                <c:pt idx="325">
                  <c:v>7.2772073921971252</c:v>
                </c:pt>
                <c:pt idx="326">
                  <c:v>7.2908966461327855</c:v>
                </c:pt>
                <c:pt idx="327">
                  <c:v>7.2963723477070497</c:v>
                </c:pt>
                <c:pt idx="328">
                  <c:v>7.3347022587268995</c:v>
                </c:pt>
                <c:pt idx="329">
                  <c:v>7.3675564681724843</c:v>
                </c:pt>
                <c:pt idx="330">
                  <c:v>7.3757700205338805</c:v>
                </c:pt>
                <c:pt idx="331">
                  <c:v>7.4086242299794662</c:v>
                </c:pt>
                <c:pt idx="332">
                  <c:v>7.4880219028062971</c:v>
                </c:pt>
                <c:pt idx="333">
                  <c:v>7.5017111567419574</c:v>
                </c:pt>
                <c:pt idx="334">
                  <c:v>7.5071868583162216</c:v>
                </c:pt>
                <c:pt idx="335">
                  <c:v>7.526351813826146</c:v>
                </c:pt>
                <c:pt idx="336">
                  <c:v>7.5400410677618073</c:v>
                </c:pt>
                <c:pt idx="337">
                  <c:v>7.5427789185489393</c:v>
                </c:pt>
                <c:pt idx="338">
                  <c:v>7.5975359342915807</c:v>
                </c:pt>
                <c:pt idx="339">
                  <c:v>7.6933607118412048</c:v>
                </c:pt>
                <c:pt idx="340">
                  <c:v>7.9616700889801502</c:v>
                </c:pt>
                <c:pt idx="341">
                  <c:v>8.038329911019849</c:v>
                </c:pt>
                <c:pt idx="342">
                  <c:v>8.0410677618069819</c:v>
                </c:pt>
                <c:pt idx="343">
                  <c:v>8.1013004791238874</c:v>
                </c:pt>
                <c:pt idx="344">
                  <c:v>8.1177275838466798</c:v>
                </c:pt>
                <c:pt idx="345">
                  <c:v>8.1341546885694722</c:v>
                </c:pt>
                <c:pt idx="346">
                  <c:v>8.1341546885694722</c:v>
                </c:pt>
                <c:pt idx="347">
                  <c:v>8.1368925393566052</c:v>
                </c:pt>
                <c:pt idx="348">
                  <c:v>8.1533196440793976</c:v>
                </c:pt>
                <c:pt idx="349">
                  <c:v>8.216290212183436</c:v>
                </c:pt>
                <c:pt idx="350">
                  <c:v>8.2491444216290208</c:v>
                </c:pt>
                <c:pt idx="351">
                  <c:v>8.254620123203285</c:v>
                </c:pt>
                <c:pt idx="352">
                  <c:v>8.254620123203285</c:v>
                </c:pt>
                <c:pt idx="353">
                  <c:v>8.2683093771389462</c:v>
                </c:pt>
                <c:pt idx="354">
                  <c:v>8.2737850787132103</c:v>
                </c:pt>
                <c:pt idx="355">
                  <c:v>8.2956878850102669</c:v>
                </c:pt>
                <c:pt idx="356">
                  <c:v>8.388774811772759</c:v>
                </c:pt>
                <c:pt idx="357">
                  <c:v>8.4599589322381927</c:v>
                </c:pt>
                <c:pt idx="358">
                  <c:v>8.5201916495551</c:v>
                </c:pt>
                <c:pt idx="359">
                  <c:v>8.5612594113620801</c:v>
                </c:pt>
                <c:pt idx="360">
                  <c:v>8.5941136208076667</c:v>
                </c:pt>
                <c:pt idx="361">
                  <c:v>8.5995893223819309</c:v>
                </c:pt>
                <c:pt idx="362">
                  <c:v>8.6516084873374393</c:v>
                </c:pt>
                <c:pt idx="363">
                  <c:v>8.6570841889117052</c:v>
                </c:pt>
                <c:pt idx="364">
                  <c:v>8.6954140999315541</c:v>
                </c:pt>
                <c:pt idx="365">
                  <c:v>8.7857631759069132</c:v>
                </c:pt>
                <c:pt idx="366">
                  <c:v>8.8432580424366876</c:v>
                </c:pt>
                <c:pt idx="367">
                  <c:v>8.8459958932238187</c:v>
                </c:pt>
                <c:pt idx="368">
                  <c:v>8.8487337440109517</c:v>
                </c:pt>
                <c:pt idx="369">
                  <c:v>8.8624229979466111</c:v>
                </c:pt>
                <c:pt idx="370">
                  <c:v>8.8678986995208753</c:v>
                </c:pt>
                <c:pt idx="371">
                  <c:v>8.9390828199863108</c:v>
                </c:pt>
                <c:pt idx="372">
                  <c:v>8.9582477754962362</c:v>
                </c:pt>
                <c:pt idx="373">
                  <c:v>8.9637234770705003</c:v>
                </c:pt>
                <c:pt idx="374">
                  <c:v>9.037645448323067</c:v>
                </c:pt>
                <c:pt idx="375">
                  <c:v>9.0513347022587265</c:v>
                </c:pt>
                <c:pt idx="376">
                  <c:v>9.0595482546201236</c:v>
                </c:pt>
                <c:pt idx="377">
                  <c:v>9.0978781656399725</c:v>
                </c:pt>
                <c:pt idx="378">
                  <c:v>9.1115674195756338</c:v>
                </c:pt>
                <c:pt idx="379">
                  <c:v>9.1143052703627649</c:v>
                </c:pt>
                <c:pt idx="380">
                  <c:v>9.245722108145106</c:v>
                </c:pt>
                <c:pt idx="381">
                  <c:v>9.2621492128678984</c:v>
                </c:pt>
                <c:pt idx="382">
                  <c:v>9.2676249144421625</c:v>
                </c:pt>
                <c:pt idx="383">
                  <c:v>9.2676249144421625</c:v>
                </c:pt>
                <c:pt idx="384">
                  <c:v>9.2703627652292955</c:v>
                </c:pt>
                <c:pt idx="385">
                  <c:v>9.3032169746748803</c:v>
                </c:pt>
                <c:pt idx="386">
                  <c:v>9.3278576317590698</c:v>
                </c:pt>
                <c:pt idx="387">
                  <c:v>9.4401095140314855</c:v>
                </c:pt>
                <c:pt idx="388">
                  <c:v>9.4401095140314855</c:v>
                </c:pt>
                <c:pt idx="389">
                  <c:v>9.4921286789869956</c:v>
                </c:pt>
                <c:pt idx="390">
                  <c:v>9.5386721423682417</c:v>
                </c:pt>
                <c:pt idx="391">
                  <c:v>9.6481861738535244</c:v>
                </c:pt>
                <c:pt idx="392">
                  <c:v>9.6728268309377139</c:v>
                </c:pt>
                <c:pt idx="393">
                  <c:v>9.765913757700206</c:v>
                </c:pt>
                <c:pt idx="394">
                  <c:v>9.848049281314168</c:v>
                </c:pt>
                <c:pt idx="395">
                  <c:v>9.8809034907597528</c:v>
                </c:pt>
                <c:pt idx="396">
                  <c:v>9.897330595482547</c:v>
                </c:pt>
                <c:pt idx="397">
                  <c:v>9.9028062970568111</c:v>
                </c:pt>
                <c:pt idx="398">
                  <c:v>9.9411362080766601</c:v>
                </c:pt>
                <c:pt idx="399">
                  <c:v>10.053388090349076</c:v>
                </c:pt>
                <c:pt idx="400">
                  <c:v>10.069815195071868</c:v>
                </c:pt>
                <c:pt idx="401">
                  <c:v>10.108145106091717</c:v>
                </c:pt>
                <c:pt idx="402">
                  <c:v>10.151950718685832</c:v>
                </c:pt>
                <c:pt idx="403">
                  <c:v>10.165639972621491</c:v>
                </c:pt>
                <c:pt idx="404">
                  <c:v>10.184804928131417</c:v>
                </c:pt>
                <c:pt idx="405">
                  <c:v>10.261464750171116</c:v>
                </c:pt>
                <c:pt idx="406">
                  <c:v>10.524298425735797</c:v>
                </c:pt>
                <c:pt idx="407">
                  <c:v>10.595482546201232</c:v>
                </c:pt>
                <c:pt idx="408">
                  <c:v>10.683093771389458</c:v>
                </c:pt>
                <c:pt idx="409">
                  <c:v>10.726899383983573</c:v>
                </c:pt>
                <c:pt idx="410">
                  <c:v>10.740588637919233</c:v>
                </c:pt>
                <c:pt idx="411">
                  <c:v>10.798083504449007</c:v>
                </c:pt>
                <c:pt idx="412">
                  <c:v>10.8145106091718</c:v>
                </c:pt>
                <c:pt idx="413">
                  <c:v>10.822724161533197</c:v>
                </c:pt>
                <c:pt idx="414">
                  <c:v>10.836413415468858</c:v>
                </c:pt>
                <c:pt idx="415">
                  <c:v>10.841889117043122</c:v>
                </c:pt>
                <c:pt idx="416">
                  <c:v>10.913073237508556</c:v>
                </c:pt>
                <c:pt idx="417">
                  <c:v>10.976043805612594</c:v>
                </c:pt>
                <c:pt idx="418">
                  <c:v>11.052703627652292</c:v>
                </c:pt>
                <c:pt idx="419">
                  <c:v>11.066392881587953</c:v>
                </c:pt>
                <c:pt idx="420">
                  <c:v>11.104722792607802</c:v>
                </c:pt>
                <c:pt idx="421">
                  <c:v>11.110198494182066</c:v>
                </c:pt>
                <c:pt idx="422">
                  <c:v>11.206023271731691</c:v>
                </c:pt>
                <c:pt idx="423">
                  <c:v>11.219712525667351</c:v>
                </c:pt>
                <c:pt idx="424">
                  <c:v>11.225188227241615</c:v>
                </c:pt>
                <c:pt idx="425">
                  <c:v>11.238877481177276</c:v>
                </c:pt>
                <c:pt idx="426">
                  <c:v>11.24435318275154</c:v>
                </c:pt>
                <c:pt idx="427">
                  <c:v>11.255304585900069</c:v>
                </c:pt>
                <c:pt idx="428">
                  <c:v>11.277207392197125</c:v>
                </c:pt>
                <c:pt idx="429">
                  <c:v>11.411362080766597</c:v>
                </c:pt>
                <c:pt idx="430">
                  <c:v>11.416837782340862</c:v>
                </c:pt>
                <c:pt idx="431">
                  <c:v>11.493497604380561</c:v>
                </c:pt>
                <c:pt idx="432">
                  <c:v>11.504449007529089</c:v>
                </c:pt>
                <c:pt idx="433">
                  <c:v>11.526351813826146</c:v>
                </c:pt>
                <c:pt idx="434">
                  <c:v>11.58384668035592</c:v>
                </c:pt>
                <c:pt idx="435">
                  <c:v>11.622176591375769</c:v>
                </c:pt>
                <c:pt idx="436">
                  <c:v>11.723477070499658</c:v>
                </c:pt>
                <c:pt idx="437">
                  <c:v>11.745379876796715</c:v>
                </c:pt>
                <c:pt idx="438">
                  <c:v>11.761806981519507</c:v>
                </c:pt>
                <c:pt idx="439">
                  <c:v>11.794661190965092</c:v>
                </c:pt>
                <c:pt idx="440">
                  <c:v>11.857631759069131</c:v>
                </c:pt>
                <c:pt idx="441">
                  <c:v>11.915126625598905</c:v>
                </c:pt>
                <c:pt idx="442">
                  <c:v>11.953456536618754</c:v>
                </c:pt>
                <c:pt idx="443">
                  <c:v>12.024640657084189</c:v>
                </c:pt>
                <c:pt idx="444">
                  <c:v>12.032854209445585</c:v>
                </c:pt>
                <c:pt idx="445">
                  <c:v>12.068446269678303</c:v>
                </c:pt>
                <c:pt idx="446">
                  <c:v>12.120465434633813</c:v>
                </c:pt>
                <c:pt idx="447">
                  <c:v>12.183436002737851</c:v>
                </c:pt>
                <c:pt idx="448">
                  <c:v>12.216290212183436</c:v>
                </c:pt>
                <c:pt idx="449">
                  <c:v>12.279260780287474</c:v>
                </c:pt>
                <c:pt idx="450">
                  <c:v>12.413415468856947</c:v>
                </c:pt>
                <c:pt idx="451">
                  <c:v>12.484599589322382</c:v>
                </c:pt>
                <c:pt idx="452">
                  <c:v>12.522929500342231</c:v>
                </c:pt>
              </c:numCache>
            </c:numRef>
          </c:xVal>
          <c:yVal>
            <c:numRef>
              <c:f>'M ZUKresults'!$M$4:$M$456</c:f>
              <c:numCache>
                <c:formatCode>0.0000</c:formatCode>
                <c:ptCount val="453"/>
                <c:pt idx="0">
                  <c:v>1</c:v>
                </c:pt>
                <c:pt idx="1">
                  <c:v>1</c:v>
                </c:pt>
                <c:pt idx="2" formatCode="General">
                  <c:v>0.99778270509977829</c:v>
                </c:pt>
                <c:pt idx="3" formatCode="General">
                  <c:v>0.99778270509977829</c:v>
                </c:pt>
                <c:pt idx="4" formatCode="General">
                  <c:v>0.99778270509977829</c:v>
                </c:pt>
                <c:pt idx="5" formatCode="General">
                  <c:v>0.99778270509977829</c:v>
                </c:pt>
                <c:pt idx="6" formatCode="General">
                  <c:v>0.99778270509977829</c:v>
                </c:pt>
                <c:pt idx="7" formatCode="General">
                  <c:v>0.99778270509977829</c:v>
                </c:pt>
                <c:pt idx="8" formatCode="General">
                  <c:v>0.99778270509977829</c:v>
                </c:pt>
                <c:pt idx="9" formatCode="General">
                  <c:v>0.99778270509977829</c:v>
                </c:pt>
                <c:pt idx="10" formatCode="General">
                  <c:v>0.99778270509977829</c:v>
                </c:pt>
                <c:pt idx="11" formatCode="General">
                  <c:v>0.99778270509977829</c:v>
                </c:pt>
                <c:pt idx="12" formatCode="General">
                  <c:v>0.99778270509977829</c:v>
                </c:pt>
                <c:pt idx="13" formatCode="General">
                  <c:v>0.99778270509977829</c:v>
                </c:pt>
                <c:pt idx="14" formatCode="General">
                  <c:v>0.99778270509977829</c:v>
                </c:pt>
                <c:pt idx="15" formatCode="General">
                  <c:v>0.99778270509977829</c:v>
                </c:pt>
                <c:pt idx="16" formatCode="General">
                  <c:v>0.99778270509977829</c:v>
                </c:pt>
                <c:pt idx="17" formatCode="General">
                  <c:v>0.99778270509977829</c:v>
                </c:pt>
                <c:pt idx="18" formatCode="General">
                  <c:v>0.99778270509977829</c:v>
                </c:pt>
                <c:pt idx="19" formatCode="General">
                  <c:v>0.99778270509977829</c:v>
                </c:pt>
                <c:pt idx="20" formatCode="General">
                  <c:v>0.99778270509977829</c:v>
                </c:pt>
                <c:pt idx="21" formatCode="General">
                  <c:v>0.99778270509977829</c:v>
                </c:pt>
                <c:pt idx="22" formatCode="General">
                  <c:v>0.99778270509977829</c:v>
                </c:pt>
                <c:pt idx="23" formatCode="General">
                  <c:v>0.99778270509977829</c:v>
                </c:pt>
                <c:pt idx="24" formatCode="General">
                  <c:v>0.99778270509977829</c:v>
                </c:pt>
                <c:pt idx="25" formatCode="General">
                  <c:v>0.99778270509977829</c:v>
                </c:pt>
                <c:pt idx="26" formatCode="General">
                  <c:v>0.99778270509977829</c:v>
                </c:pt>
                <c:pt idx="27" formatCode="General">
                  <c:v>0.99778270509977829</c:v>
                </c:pt>
                <c:pt idx="28" formatCode="General">
                  <c:v>0.99778270509977829</c:v>
                </c:pt>
                <c:pt idx="29" formatCode="General">
                  <c:v>0.99778270509977829</c:v>
                </c:pt>
                <c:pt idx="30" formatCode="General">
                  <c:v>0.99778270509977829</c:v>
                </c:pt>
                <c:pt idx="31" formatCode="General">
                  <c:v>0.99778270509977829</c:v>
                </c:pt>
                <c:pt idx="32" formatCode="General">
                  <c:v>0.99778270509977829</c:v>
                </c:pt>
                <c:pt idx="33" formatCode="General">
                  <c:v>0.99778270509977829</c:v>
                </c:pt>
                <c:pt idx="34" formatCode="General">
                  <c:v>0.99778270509977829</c:v>
                </c:pt>
                <c:pt idx="35" formatCode="General">
                  <c:v>0.99778270509977829</c:v>
                </c:pt>
                <c:pt idx="36" formatCode="General">
                  <c:v>0.99778270509977829</c:v>
                </c:pt>
                <c:pt idx="37" formatCode="General">
                  <c:v>0.99778270509977829</c:v>
                </c:pt>
                <c:pt idx="38" formatCode="General">
                  <c:v>0.99778270509977829</c:v>
                </c:pt>
                <c:pt idx="39" formatCode="General">
                  <c:v>0.99778270509977829</c:v>
                </c:pt>
                <c:pt idx="40" formatCode="General">
                  <c:v>0.99778270509977829</c:v>
                </c:pt>
                <c:pt idx="41" formatCode="General">
                  <c:v>0.99778270509977829</c:v>
                </c:pt>
                <c:pt idx="42" formatCode="General">
                  <c:v>0.99778270509977829</c:v>
                </c:pt>
                <c:pt idx="43" formatCode="General">
                  <c:v>0.99778270509977829</c:v>
                </c:pt>
                <c:pt idx="44" formatCode="General">
                  <c:v>0.99778270509977829</c:v>
                </c:pt>
                <c:pt idx="45" formatCode="General">
                  <c:v>0.99778270509977829</c:v>
                </c:pt>
                <c:pt idx="46" formatCode="General">
                  <c:v>0.99533115054179366</c:v>
                </c:pt>
                <c:pt idx="47" formatCode="General">
                  <c:v>0.99533115054179366</c:v>
                </c:pt>
                <c:pt idx="48" formatCode="General">
                  <c:v>0.99533115054179366</c:v>
                </c:pt>
                <c:pt idx="49" formatCode="General">
                  <c:v>0.99533115054179366</c:v>
                </c:pt>
                <c:pt idx="50" formatCode="General">
                  <c:v>0.99533115054179366</c:v>
                </c:pt>
                <c:pt idx="51" formatCode="General">
                  <c:v>0.99533115054179366</c:v>
                </c:pt>
                <c:pt idx="52" formatCode="General">
                  <c:v>0.99533115054179366</c:v>
                </c:pt>
                <c:pt idx="53" formatCode="General">
                  <c:v>0.99533115054179366</c:v>
                </c:pt>
                <c:pt idx="54" formatCode="General">
                  <c:v>0.99283658625472149</c:v>
                </c:pt>
                <c:pt idx="55" formatCode="General">
                  <c:v>0.99283658625472149</c:v>
                </c:pt>
                <c:pt idx="56" formatCode="General">
                  <c:v>0.99283658625472149</c:v>
                </c:pt>
                <c:pt idx="57" formatCode="General">
                  <c:v>0.99283658625472149</c:v>
                </c:pt>
                <c:pt idx="58" formatCode="General">
                  <c:v>0.99283658625472149</c:v>
                </c:pt>
                <c:pt idx="59" formatCode="General">
                  <c:v>0.99283658625472149</c:v>
                </c:pt>
                <c:pt idx="60" formatCode="General">
                  <c:v>0.99283658625472149</c:v>
                </c:pt>
                <c:pt idx="61" formatCode="General">
                  <c:v>0.99283658625472149</c:v>
                </c:pt>
                <c:pt idx="62" formatCode="General">
                  <c:v>0.99283658625472149</c:v>
                </c:pt>
                <c:pt idx="63" formatCode="General">
                  <c:v>0.99283658625472149</c:v>
                </c:pt>
                <c:pt idx="64" formatCode="General">
                  <c:v>0.99283658625472149</c:v>
                </c:pt>
                <c:pt idx="65" formatCode="General">
                  <c:v>0.99283658625472149</c:v>
                </c:pt>
                <c:pt idx="66" formatCode="General">
                  <c:v>0.99283658625472149</c:v>
                </c:pt>
                <c:pt idx="67" formatCode="General">
                  <c:v>0.99283658625472149</c:v>
                </c:pt>
                <c:pt idx="68" formatCode="General">
                  <c:v>0.99283658625472149</c:v>
                </c:pt>
                <c:pt idx="69" formatCode="General">
                  <c:v>0.99283658625472149</c:v>
                </c:pt>
                <c:pt idx="70" formatCode="General">
                  <c:v>0.99024432362742454</c:v>
                </c:pt>
                <c:pt idx="71" formatCode="General">
                  <c:v>0.99024432362742454</c:v>
                </c:pt>
                <c:pt idx="72" formatCode="General">
                  <c:v>0.99024432362742454</c:v>
                </c:pt>
                <c:pt idx="73" formatCode="General">
                  <c:v>0.99024432362742454</c:v>
                </c:pt>
                <c:pt idx="74" formatCode="General">
                  <c:v>0.99024432362742454</c:v>
                </c:pt>
                <c:pt idx="75" formatCode="General">
                  <c:v>0.99024432362742454</c:v>
                </c:pt>
                <c:pt idx="76" formatCode="General">
                  <c:v>0.99024432362742454</c:v>
                </c:pt>
                <c:pt idx="77" formatCode="General">
                  <c:v>0.99024432362742454</c:v>
                </c:pt>
                <c:pt idx="78" formatCode="General">
                  <c:v>0.99024432362742454</c:v>
                </c:pt>
                <c:pt idx="79" formatCode="General">
                  <c:v>0.99024432362742454</c:v>
                </c:pt>
                <c:pt idx="80" formatCode="General">
                  <c:v>0.99024432362742454</c:v>
                </c:pt>
                <c:pt idx="81" formatCode="General">
                  <c:v>0.99024432362742454</c:v>
                </c:pt>
                <c:pt idx="82" formatCode="General">
                  <c:v>0.99024432362742454</c:v>
                </c:pt>
                <c:pt idx="83" formatCode="General">
                  <c:v>0.99024432362742454</c:v>
                </c:pt>
                <c:pt idx="84" formatCode="General">
                  <c:v>0.99024432362742454</c:v>
                </c:pt>
                <c:pt idx="85" formatCode="General">
                  <c:v>0.99024432362742454</c:v>
                </c:pt>
                <c:pt idx="86" formatCode="General">
                  <c:v>0.99024432362742454</c:v>
                </c:pt>
                <c:pt idx="87" formatCode="General">
                  <c:v>0.99024432362742454</c:v>
                </c:pt>
                <c:pt idx="88" formatCode="General">
                  <c:v>0.99024432362742454</c:v>
                </c:pt>
                <c:pt idx="89" formatCode="General">
                  <c:v>0.99024432362742454</c:v>
                </c:pt>
                <c:pt idx="90" formatCode="General">
                  <c:v>0.99024432362742454</c:v>
                </c:pt>
                <c:pt idx="91" formatCode="General">
                  <c:v>0.99024432362742454</c:v>
                </c:pt>
                <c:pt idx="92" formatCode="General">
                  <c:v>0.99024432362742454</c:v>
                </c:pt>
                <c:pt idx="93" formatCode="General">
                  <c:v>0.99024432362742454</c:v>
                </c:pt>
                <c:pt idx="94" formatCode="General">
                  <c:v>0.99024432362742454</c:v>
                </c:pt>
                <c:pt idx="95" formatCode="General">
                  <c:v>0.99024432362742454</c:v>
                </c:pt>
                <c:pt idx="96" formatCode="General">
                  <c:v>0.99024432362742454</c:v>
                </c:pt>
                <c:pt idx="97" formatCode="General">
                  <c:v>0.99024432362742454</c:v>
                </c:pt>
                <c:pt idx="98" formatCode="General">
                  <c:v>0.98745490299748817</c:v>
                </c:pt>
                <c:pt idx="99" formatCode="General">
                  <c:v>0.98745490299748817</c:v>
                </c:pt>
                <c:pt idx="100" formatCode="General">
                  <c:v>0.98745490299748817</c:v>
                </c:pt>
                <c:pt idx="101" formatCode="General">
                  <c:v>0.98745490299748817</c:v>
                </c:pt>
                <c:pt idx="102" formatCode="General">
                  <c:v>0.98745490299748817</c:v>
                </c:pt>
                <c:pt idx="103" formatCode="General">
                  <c:v>0.98745490299748817</c:v>
                </c:pt>
                <c:pt idx="104" formatCode="General">
                  <c:v>0.98745490299748817</c:v>
                </c:pt>
                <c:pt idx="105" formatCode="General">
                  <c:v>0.98745490299748817</c:v>
                </c:pt>
                <c:pt idx="106" formatCode="General">
                  <c:v>0.98745490299748817</c:v>
                </c:pt>
                <c:pt idx="107" formatCode="General">
                  <c:v>0.98745490299748817</c:v>
                </c:pt>
                <c:pt idx="108" formatCode="General">
                  <c:v>0.98745490299748817</c:v>
                </c:pt>
                <c:pt idx="109" formatCode="General">
                  <c:v>0.98745490299748817</c:v>
                </c:pt>
                <c:pt idx="110" formatCode="General">
                  <c:v>0.98745490299748817</c:v>
                </c:pt>
                <c:pt idx="111" formatCode="General">
                  <c:v>0.98745490299748817</c:v>
                </c:pt>
                <c:pt idx="112" formatCode="General">
                  <c:v>0.98745490299748817</c:v>
                </c:pt>
                <c:pt idx="113" formatCode="General">
                  <c:v>0.98745490299748817</c:v>
                </c:pt>
                <c:pt idx="114" formatCode="General">
                  <c:v>0.98745490299748817</c:v>
                </c:pt>
                <c:pt idx="115" formatCode="General">
                  <c:v>0.98745490299748817</c:v>
                </c:pt>
                <c:pt idx="116" formatCode="General">
                  <c:v>0.98745490299748817</c:v>
                </c:pt>
                <c:pt idx="117" formatCode="General">
                  <c:v>0.98745490299748817</c:v>
                </c:pt>
                <c:pt idx="118" formatCode="General">
                  <c:v>0.98745490299748817</c:v>
                </c:pt>
                <c:pt idx="119" formatCode="General">
                  <c:v>0.98745490299748817</c:v>
                </c:pt>
                <c:pt idx="120" formatCode="General">
                  <c:v>0.98745490299748817</c:v>
                </c:pt>
                <c:pt idx="121" formatCode="General">
                  <c:v>0.98745490299748817</c:v>
                </c:pt>
                <c:pt idx="122" formatCode="General">
                  <c:v>0.98745490299748817</c:v>
                </c:pt>
                <c:pt idx="123" formatCode="General">
                  <c:v>0.98745490299748817</c:v>
                </c:pt>
                <c:pt idx="124" formatCode="General">
                  <c:v>0.98745490299748817</c:v>
                </c:pt>
                <c:pt idx="125" formatCode="General">
                  <c:v>0.98745490299748817</c:v>
                </c:pt>
                <c:pt idx="126" formatCode="General">
                  <c:v>0.98745490299748817</c:v>
                </c:pt>
                <c:pt idx="127" formatCode="General">
                  <c:v>0.98745490299748817</c:v>
                </c:pt>
                <c:pt idx="128" formatCode="General">
                  <c:v>0.98745490299748817</c:v>
                </c:pt>
                <c:pt idx="129" formatCode="General">
                  <c:v>0.98745490299748817</c:v>
                </c:pt>
                <c:pt idx="130" formatCode="General">
                  <c:v>0.98745490299748817</c:v>
                </c:pt>
                <c:pt idx="131" formatCode="General">
                  <c:v>0.98745490299748817</c:v>
                </c:pt>
                <c:pt idx="132" formatCode="General">
                  <c:v>0.98745490299748817</c:v>
                </c:pt>
                <c:pt idx="133" formatCode="General">
                  <c:v>0.98745490299748817</c:v>
                </c:pt>
                <c:pt idx="134" formatCode="General">
                  <c:v>0.98745490299748817</c:v>
                </c:pt>
                <c:pt idx="135" formatCode="General">
                  <c:v>0.98745490299748817</c:v>
                </c:pt>
                <c:pt idx="136" formatCode="General">
                  <c:v>0.98745490299748817</c:v>
                </c:pt>
                <c:pt idx="137" formatCode="General">
                  <c:v>0.98745490299748817</c:v>
                </c:pt>
                <c:pt idx="138" formatCode="General">
                  <c:v>0.98745490299748817</c:v>
                </c:pt>
                <c:pt idx="139" formatCode="General">
                  <c:v>0.98745490299748817</c:v>
                </c:pt>
                <c:pt idx="140" formatCode="General">
                  <c:v>0.98745490299748817</c:v>
                </c:pt>
                <c:pt idx="141" formatCode="General">
                  <c:v>0.98745490299748817</c:v>
                </c:pt>
                <c:pt idx="142" formatCode="General">
                  <c:v>0.98745490299748817</c:v>
                </c:pt>
                <c:pt idx="143" formatCode="General">
                  <c:v>0.98745490299748817</c:v>
                </c:pt>
                <c:pt idx="144" formatCode="General">
                  <c:v>0.98745490299748817</c:v>
                </c:pt>
                <c:pt idx="145" formatCode="General">
                  <c:v>0.98745490299748817</c:v>
                </c:pt>
                <c:pt idx="146" formatCode="General">
                  <c:v>0.98745490299748817</c:v>
                </c:pt>
                <c:pt idx="147" formatCode="General">
                  <c:v>0.98745490299748817</c:v>
                </c:pt>
                <c:pt idx="148" formatCode="General">
                  <c:v>0.98745490299748817</c:v>
                </c:pt>
                <c:pt idx="149" formatCode="General">
                  <c:v>0.98745490299748817</c:v>
                </c:pt>
                <c:pt idx="150" formatCode="General">
                  <c:v>0.98745490299748817</c:v>
                </c:pt>
                <c:pt idx="151" formatCode="General">
                  <c:v>0.98745490299748817</c:v>
                </c:pt>
                <c:pt idx="152" formatCode="General">
                  <c:v>0.98745490299748817</c:v>
                </c:pt>
                <c:pt idx="153" formatCode="General">
                  <c:v>0.98745490299748817</c:v>
                </c:pt>
                <c:pt idx="154" formatCode="General">
                  <c:v>0.98745490299748817</c:v>
                </c:pt>
                <c:pt idx="155" formatCode="General">
                  <c:v>0.98745490299748817</c:v>
                </c:pt>
                <c:pt idx="156" formatCode="General">
                  <c:v>0.98745490299748817</c:v>
                </c:pt>
                <c:pt idx="157" formatCode="General">
                  <c:v>0.98745490299748817</c:v>
                </c:pt>
                <c:pt idx="158" formatCode="General">
                  <c:v>0.98745490299748817</c:v>
                </c:pt>
                <c:pt idx="159" formatCode="General">
                  <c:v>0.98745490299748817</c:v>
                </c:pt>
                <c:pt idx="160" formatCode="General">
                  <c:v>0.98745490299748817</c:v>
                </c:pt>
                <c:pt idx="161" formatCode="General">
                  <c:v>0.98745490299748817</c:v>
                </c:pt>
                <c:pt idx="162" formatCode="General">
                  <c:v>0.98745490299748817</c:v>
                </c:pt>
                <c:pt idx="163" formatCode="General">
                  <c:v>0.98745490299748817</c:v>
                </c:pt>
                <c:pt idx="164" formatCode="General">
                  <c:v>0.98745490299748817</c:v>
                </c:pt>
                <c:pt idx="165" formatCode="General">
                  <c:v>0.98745490299748817</c:v>
                </c:pt>
                <c:pt idx="166" formatCode="General">
                  <c:v>0.98745490299748817</c:v>
                </c:pt>
                <c:pt idx="167" formatCode="General">
                  <c:v>0.98745490299748817</c:v>
                </c:pt>
                <c:pt idx="168" formatCode="General">
                  <c:v>0.98745490299748817</c:v>
                </c:pt>
                <c:pt idx="169" formatCode="General">
                  <c:v>0.98745490299748817</c:v>
                </c:pt>
                <c:pt idx="170" formatCode="General">
                  <c:v>0.98745490299748817</c:v>
                </c:pt>
                <c:pt idx="171" formatCode="General">
                  <c:v>0.98745490299748817</c:v>
                </c:pt>
                <c:pt idx="172" formatCode="General">
                  <c:v>0.98745490299748817</c:v>
                </c:pt>
                <c:pt idx="173" formatCode="General">
                  <c:v>0.98745490299748817</c:v>
                </c:pt>
                <c:pt idx="174" formatCode="General">
                  <c:v>0.98745490299748817</c:v>
                </c:pt>
                <c:pt idx="175" formatCode="General">
                  <c:v>0.98745490299748817</c:v>
                </c:pt>
                <c:pt idx="176" formatCode="General">
                  <c:v>0.98745490299748817</c:v>
                </c:pt>
                <c:pt idx="177" formatCode="General">
                  <c:v>0.98745490299748817</c:v>
                </c:pt>
                <c:pt idx="178" formatCode="General">
                  <c:v>0.98745490299748817</c:v>
                </c:pt>
                <c:pt idx="179" formatCode="General">
                  <c:v>0.98745490299748817</c:v>
                </c:pt>
                <c:pt idx="180" formatCode="General">
                  <c:v>0.98745490299748817</c:v>
                </c:pt>
                <c:pt idx="181" formatCode="General">
                  <c:v>0.98745490299748817</c:v>
                </c:pt>
                <c:pt idx="182" formatCode="General">
                  <c:v>0.98745490299748817</c:v>
                </c:pt>
                <c:pt idx="183" formatCode="General">
                  <c:v>0.98745490299748817</c:v>
                </c:pt>
                <c:pt idx="184" formatCode="General">
                  <c:v>0.98745490299748817</c:v>
                </c:pt>
                <c:pt idx="185" formatCode="General">
                  <c:v>0.98745490299748817</c:v>
                </c:pt>
                <c:pt idx="186" formatCode="General">
                  <c:v>0.98745490299748817</c:v>
                </c:pt>
                <c:pt idx="187" formatCode="General">
                  <c:v>0.98745490299748817</c:v>
                </c:pt>
                <c:pt idx="188" formatCode="General">
                  <c:v>0.98745490299748817</c:v>
                </c:pt>
                <c:pt idx="189" formatCode="General">
                  <c:v>0.98745490299748817</c:v>
                </c:pt>
                <c:pt idx="190" formatCode="General">
                  <c:v>0.98745490299748817</c:v>
                </c:pt>
                <c:pt idx="191" formatCode="General">
                  <c:v>0.98745490299748817</c:v>
                </c:pt>
                <c:pt idx="192" formatCode="General">
                  <c:v>0.98745490299748817</c:v>
                </c:pt>
                <c:pt idx="193" formatCode="General">
                  <c:v>0.98745490299748817</c:v>
                </c:pt>
                <c:pt idx="194" formatCode="General">
                  <c:v>0.98745490299748817</c:v>
                </c:pt>
                <c:pt idx="195" formatCode="General">
                  <c:v>0.98745490299748817</c:v>
                </c:pt>
                <c:pt idx="196" formatCode="General">
                  <c:v>0.98745490299748817</c:v>
                </c:pt>
                <c:pt idx="197" formatCode="General">
                  <c:v>0.98359765728265425</c:v>
                </c:pt>
                <c:pt idx="198" formatCode="General">
                  <c:v>0.98359765728265425</c:v>
                </c:pt>
                <c:pt idx="199" formatCode="General">
                  <c:v>0.98359765728265425</c:v>
                </c:pt>
                <c:pt idx="200" formatCode="General">
                  <c:v>0.98359765728265425</c:v>
                </c:pt>
                <c:pt idx="201" formatCode="General">
                  <c:v>0.98359765728265425</c:v>
                </c:pt>
                <c:pt idx="202" formatCode="General">
                  <c:v>0.98359765728265425</c:v>
                </c:pt>
                <c:pt idx="203" formatCode="General">
                  <c:v>0.98359765728265425</c:v>
                </c:pt>
                <c:pt idx="204" formatCode="General">
                  <c:v>0.98359765728265425</c:v>
                </c:pt>
                <c:pt idx="205" formatCode="General">
                  <c:v>0.98359765728265425</c:v>
                </c:pt>
                <c:pt idx="206" formatCode="General">
                  <c:v>0.98359765728265425</c:v>
                </c:pt>
                <c:pt idx="207" formatCode="General">
                  <c:v>0.98359765728265425</c:v>
                </c:pt>
                <c:pt idx="208" formatCode="General">
                  <c:v>0.98359765728265425</c:v>
                </c:pt>
                <c:pt idx="209" formatCode="General">
                  <c:v>0.98359765728265425</c:v>
                </c:pt>
                <c:pt idx="210" formatCode="General">
                  <c:v>0.98359765728265425</c:v>
                </c:pt>
                <c:pt idx="211" formatCode="General">
                  <c:v>0.98359765728265425</c:v>
                </c:pt>
                <c:pt idx="212" formatCode="General">
                  <c:v>0.98359765728265425</c:v>
                </c:pt>
                <c:pt idx="213" formatCode="General">
                  <c:v>0.98359765728265425</c:v>
                </c:pt>
                <c:pt idx="214" formatCode="General">
                  <c:v>0.98359765728265425</c:v>
                </c:pt>
                <c:pt idx="215" formatCode="General">
                  <c:v>0.98359765728265425</c:v>
                </c:pt>
                <c:pt idx="216" formatCode="General">
                  <c:v>0.98359765728265425</c:v>
                </c:pt>
                <c:pt idx="217" formatCode="General">
                  <c:v>0.98359765728265425</c:v>
                </c:pt>
                <c:pt idx="218" formatCode="General">
                  <c:v>0.98359765728265425</c:v>
                </c:pt>
                <c:pt idx="219" formatCode="General">
                  <c:v>0.98359765728265425</c:v>
                </c:pt>
                <c:pt idx="220" formatCode="General">
                  <c:v>0.98359765728265425</c:v>
                </c:pt>
                <c:pt idx="221" formatCode="General">
                  <c:v>0.98359765728265425</c:v>
                </c:pt>
                <c:pt idx="222" formatCode="General">
                  <c:v>0.98359765728265425</c:v>
                </c:pt>
                <c:pt idx="223" formatCode="General">
                  <c:v>0.98359765728265425</c:v>
                </c:pt>
                <c:pt idx="224" formatCode="General">
                  <c:v>0.98359765728265425</c:v>
                </c:pt>
                <c:pt idx="225" formatCode="General">
                  <c:v>0.98359765728265425</c:v>
                </c:pt>
                <c:pt idx="226" formatCode="General">
                  <c:v>0.98359765728265425</c:v>
                </c:pt>
                <c:pt idx="227" formatCode="General">
                  <c:v>0.98359765728265425</c:v>
                </c:pt>
                <c:pt idx="228" formatCode="General">
                  <c:v>0.98359765728265425</c:v>
                </c:pt>
                <c:pt idx="229" formatCode="General">
                  <c:v>0.98359765728265425</c:v>
                </c:pt>
                <c:pt idx="230" formatCode="General">
                  <c:v>0.98359765728265425</c:v>
                </c:pt>
                <c:pt idx="231" formatCode="General">
                  <c:v>0.98359765728265425</c:v>
                </c:pt>
                <c:pt idx="232" formatCode="General">
                  <c:v>0.97914698915015352</c:v>
                </c:pt>
                <c:pt idx="233" formatCode="General">
                  <c:v>0.97914698915015352</c:v>
                </c:pt>
                <c:pt idx="234" formatCode="General">
                  <c:v>0.97914698915015352</c:v>
                </c:pt>
                <c:pt idx="235" formatCode="General">
                  <c:v>0.97914698915015352</c:v>
                </c:pt>
                <c:pt idx="236" formatCode="General">
                  <c:v>0.97914698915015352</c:v>
                </c:pt>
                <c:pt idx="237" formatCode="General">
                  <c:v>0.97914698915015352</c:v>
                </c:pt>
                <c:pt idx="238" formatCode="General">
                  <c:v>0.97914698915015352</c:v>
                </c:pt>
                <c:pt idx="239" formatCode="General">
                  <c:v>0.97914698915015352</c:v>
                </c:pt>
                <c:pt idx="240" formatCode="General">
                  <c:v>0.97914698915015352</c:v>
                </c:pt>
                <c:pt idx="241" formatCode="General">
                  <c:v>0.97914698915015352</c:v>
                </c:pt>
                <c:pt idx="242" formatCode="General">
                  <c:v>0.97914698915015352</c:v>
                </c:pt>
                <c:pt idx="243" formatCode="General">
                  <c:v>0.97914698915015352</c:v>
                </c:pt>
                <c:pt idx="244" formatCode="General">
                  <c:v>0.97914698915015352</c:v>
                </c:pt>
                <c:pt idx="245" formatCode="General">
                  <c:v>0.97914698915015352</c:v>
                </c:pt>
                <c:pt idx="246" formatCode="General">
                  <c:v>0.97914698915015352</c:v>
                </c:pt>
                <c:pt idx="247" formatCode="General">
                  <c:v>0.97914698915015352</c:v>
                </c:pt>
                <c:pt idx="248" formatCode="General">
                  <c:v>0.97914698915015352</c:v>
                </c:pt>
                <c:pt idx="249" formatCode="General">
                  <c:v>0.97914698915015352</c:v>
                </c:pt>
                <c:pt idx="250" formatCode="General">
                  <c:v>0.97914698915015352</c:v>
                </c:pt>
                <c:pt idx="251" formatCode="General">
                  <c:v>0.97914698915015352</c:v>
                </c:pt>
                <c:pt idx="252" formatCode="General">
                  <c:v>0.97914698915015352</c:v>
                </c:pt>
                <c:pt idx="253" formatCode="General">
                  <c:v>0.97914698915015352</c:v>
                </c:pt>
                <c:pt idx="254" formatCode="General">
                  <c:v>0.97914698915015352</c:v>
                </c:pt>
                <c:pt idx="255" formatCode="General">
                  <c:v>0.97914698915015352</c:v>
                </c:pt>
                <c:pt idx="256" formatCode="General">
                  <c:v>0.97914698915015352</c:v>
                </c:pt>
                <c:pt idx="257" formatCode="General">
                  <c:v>0.97914698915015352</c:v>
                </c:pt>
                <c:pt idx="258" formatCode="General">
                  <c:v>0.97914698915015352</c:v>
                </c:pt>
                <c:pt idx="259" formatCode="General">
                  <c:v>0.97914698915015352</c:v>
                </c:pt>
                <c:pt idx="260" formatCode="General">
                  <c:v>0.97914698915015352</c:v>
                </c:pt>
                <c:pt idx="261" formatCode="General">
                  <c:v>0.97914698915015352</c:v>
                </c:pt>
                <c:pt idx="262" formatCode="General">
                  <c:v>0.97914698915015352</c:v>
                </c:pt>
                <c:pt idx="263" formatCode="General">
                  <c:v>0.97914698915015352</c:v>
                </c:pt>
                <c:pt idx="264" formatCode="General">
                  <c:v>0.97914698915015352</c:v>
                </c:pt>
                <c:pt idx="265" formatCode="General">
                  <c:v>0.97914698915015352</c:v>
                </c:pt>
                <c:pt idx="266" formatCode="General">
                  <c:v>0.97914698915015352</c:v>
                </c:pt>
                <c:pt idx="267" formatCode="General">
                  <c:v>0.97914698915015352</c:v>
                </c:pt>
                <c:pt idx="268" formatCode="General">
                  <c:v>0.97914698915015352</c:v>
                </c:pt>
                <c:pt idx="269" formatCode="General">
                  <c:v>0.97914698915015352</c:v>
                </c:pt>
                <c:pt idx="270" formatCode="General">
                  <c:v>0.97914698915015352</c:v>
                </c:pt>
                <c:pt idx="271" formatCode="General">
                  <c:v>0.97914698915015352</c:v>
                </c:pt>
                <c:pt idx="272" formatCode="General">
                  <c:v>0.97914698915015352</c:v>
                </c:pt>
                <c:pt idx="273" formatCode="General">
                  <c:v>0.97914698915015352</c:v>
                </c:pt>
                <c:pt idx="274" formatCode="General">
                  <c:v>0.97914698915015352</c:v>
                </c:pt>
                <c:pt idx="275" formatCode="General">
                  <c:v>0.97914698915015352</c:v>
                </c:pt>
                <c:pt idx="276" formatCode="General">
                  <c:v>0.97914698915015352</c:v>
                </c:pt>
                <c:pt idx="277" formatCode="General">
                  <c:v>0.97914698915015352</c:v>
                </c:pt>
                <c:pt idx="278" formatCode="General">
                  <c:v>0.97914698915015352</c:v>
                </c:pt>
                <c:pt idx="279" formatCode="General">
                  <c:v>0.97914698915015352</c:v>
                </c:pt>
                <c:pt idx="280" formatCode="General">
                  <c:v>0.97914698915015352</c:v>
                </c:pt>
                <c:pt idx="281" formatCode="General">
                  <c:v>0.97914698915015352</c:v>
                </c:pt>
                <c:pt idx="282" formatCode="General">
                  <c:v>0.97914698915015352</c:v>
                </c:pt>
                <c:pt idx="283" formatCode="General">
                  <c:v>0.97914698915015352</c:v>
                </c:pt>
                <c:pt idx="284" formatCode="General">
                  <c:v>0.97914698915015352</c:v>
                </c:pt>
                <c:pt idx="285" formatCode="General">
                  <c:v>0.97914698915015352</c:v>
                </c:pt>
                <c:pt idx="286" formatCode="General">
                  <c:v>0.97914698915015352</c:v>
                </c:pt>
                <c:pt idx="287" formatCode="General">
                  <c:v>0.97914698915015352</c:v>
                </c:pt>
                <c:pt idx="288" formatCode="General">
                  <c:v>0.97914698915015352</c:v>
                </c:pt>
                <c:pt idx="289" formatCode="General">
                  <c:v>0.97914698915015352</c:v>
                </c:pt>
                <c:pt idx="290" formatCode="General">
                  <c:v>0.97914698915015352</c:v>
                </c:pt>
                <c:pt idx="291" formatCode="General">
                  <c:v>0.97914698915015352</c:v>
                </c:pt>
                <c:pt idx="292" formatCode="General">
                  <c:v>0.97914698915015352</c:v>
                </c:pt>
                <c:pt idx="293" formatCode="General">
                  <c:v>0.97914698915015352</c:v>
                </c:pt>
                <c:pt idx="294" formatCode="General">
                  <c:v>0.97914698915015352</c:v>
                </c:pt>
                <c:pt idx="295" formatCode="General">
                  <c:v>0.97914698915015352</c:v>
                </c:pt>
                <c:pt idx="296" formatCode="General">
                  <c:v>0.97914698915015352</c:v>
                </c:pt>
                <c:pt idx="297" formatCode="General">
                  <c:v>0.97914698915015352</c:v>
                </c:pt>
                <c:pt idx="298" formatCode="General">
                  <c:v>0.97914698915015352</c:v>
                </c:pt>
                <c:pt idx="299" formatCode="General">
                  <c:v>0.97914698915015352</c:v>
                </c:pt>
                <c:pt idx="300" formatCode="General">
                  <c:v>0.97914698915015352</c:v>
                </c:pt>
                <c:pt idx="301" formatCode="General">
                  <c:v>0.97914698915015352</c:v>
                </c:pt>
                <c:pt idx="302" formatCode="General">
                  <c:v>0.97914698915015352</c:v>
                </c:pt>
                <c:pt idx="303" formatCode="General">
                  <c:v>0.97914698915015352</c:v>
                </c:pt>
                <c:pt idx="304" formatCode="General">
                  <c:v>0.97914698915015352</c:v>
                </c:pt>
                <c:pt idx="305" formatCode="General">
                  <c:v>0.97914698915015352</c:v>
                </c:pt>
                <c:pt idx="306" formatCode="General">
                  <c:v>0.97914698915015352</c:v>
                </c:pt>
                <c:pt idx="307" formatCode="General">
                  <c:v>0.97914698915015352</c:v>
                </c:pt>
                <c:pt idx="308" formatCode="General">
                  <c:v>0.97914698915015352</c:v>
                </c:pt>
                <c:pt idx="309" formatCode="General">
                  <c:v>0.97914698915015352</c:v>
                </c:pt>
                <c:pt idx="310" formatCode="General">
                  <c:v>0.97914698915015352</c:v>
                </c:pt>
                <c:pt idx="311" formatCode="General">
                  <c:v>0.97914698915015352</c:v>
                </c:pt>
                <c:pt idx="312" formatCode="General">
                  <c:v>0.97914698915015352</c:v>
                </c:pt>
                <c:pt idx="313" formatCode="General">
                  <c:v>0.97914698915015352</c:v>
                </c:pt>
                <c:pt idx="314" formatCode="General">
                  <c:v>0.97914698915015352</c:v>
                </c:pt>
                <c:pt idx="315" formatCode="General">
                  <c:v>0.97914698915015352</c:v>
                </c:pt>
                <c:pt idx="316" formatCode="General">
                  <c:v>0.97914698915015352</c:v>
                </c:pt>
                <c:pt idx="317" formatCode="General">
                  <c:v>0.97914698915015352</c:v>
                </c:pt>
                <c:pt idx="318" formatCode="General">
                  <c:v>0.97914698915015352</c:v>
                </c:pt>
                <c:pt idx="319" formatCode="General">
                  <c:v>0.97914698915015352</c:v>
                </c:pt>
                <c:pt idx="320" formatCode="General">
                  <c:v>0.97914698915015352</c:v>
                </c:pt>
                <c:pt idx="321" formatCode="General">
                  <c:v>0.97914698915015352</c:v>
                </c:pt>
                <c:pt idx="322" formatCode="General">
                  <c:v>0.97914698915015352</c:v>
                </c:pt>
                <c:pt idx="323" formatCode="General">
                  <c:v>0.97914698915015352</c:v>
                </c:pt>
                <c:pt idx="324" formatCode="General">
                  <c:v>0.97914698915015352</c:v>
                </c:pt>
                <c:pt idx="325" formatCode="General">
                  <c:v>0.97914698915015352</c:v>
                </c:pt>
                <c:pt idx="326" formatCode="General">
                  <c:v>0.97914698915015352</c:v>
                </c:pt>
                <c:pt idx="327" formatCode="General">
                  <c:v>0.97914698915015352</c:v>
                </c:pt>
                <c:pt idx="328" formatCode="General">
                  <c:v>0.97914698915015352</c:v>
                </c:pt>
                <c:pt idx="329" formatCode="General">
                  <c:v>0.97914698915015352</c:v>
                </c:pt>
                <c:pt idx="330" formatCode="General">
                  <c:v>0.97914698915015352</c:v>
                </c:pt>
                <c:pt idx="331" formatCode="General">
                  <c:v>0.97914698915015352</c:v>
                </c:pt>
                <c:pt idx="332" formatCode="General">
                  <c:v>0.97914698915015352</c:v>
                </c:pt>
                <c:pt idx="333" formatCode="General">
                  <c:v>0.97914698915015352</c:v>
                </c:pt>
                <c:pt idx="334" formatCode="General">
                  <c:v>0.97914698915015352</c:v>
                </c:pt>
                <c:pt idx="335" formatCode="General">
                  <c:v>0.97914698915015352</c:v>
                </c:pt>
                <c:pt idx="336" formatCode="General">
                  <c:v>0.97914698915015352</c:v>
                </c:pt>
                <c:pt idx="337" formatCode="General">
                  <c:v>0.97914698915015352</c:v>
                </c:pt>
                <c:pt idx="338" formatCode="General">
                  <c:v>0.97914698915015352</c:v>
                </c:pt>
                <c:pt idx="339" formatCode="General">
                  <c:v>0.97914698915015352</c:v>
                </c:pt>
                <c:pt idx="340" formatCode="General">
                  <c:v>0.97914698915015352</c:v>
                </c:pt>
                <c:pt idx="341" formatCode="General">
                  <c:v>0.97914698915015352</c:v>
                </c:pt>
                <c:pt idx="342" formatCode="General">
                  <c:v>0.97914698915015352</c:v>
                </c:pt>
                <c:pt idx="343" formatCode="General">
                  <c:v>0.97914698915015352</c:v>
                </c:pt>
                <c:pt idx="344" formatCode="General">
                  <c:v>0.97914698915015352</c:v>
                </c:pt>
                <c:pt idx="345" formatCode="General">
                  <c:v>0.97914698915015352</c:v>
                </c:pt>
                <c:pt idx="346" formatCode="General">
                  <c:v>0.97914698915015352</c:v>
                </c:pt>
                <c:pt idx="347" formatCode="General">
                  <c:v>0.97914698915015352</c:v>
                </c:pt>
                <c:pt idx="348" formatCode="General">
                  <c:v>0.97914698915015352</c:v>
                </c:pt>
                <c:pt idx="349" formatCode="General">
                  <c:v>0.97914698915015352</c:v>
                </c:pt>
                <c:pt idx="350" formatCode="General">
                  <c:v>0.97914698915015352</c:v>
                </c:pt>
                <c:pt idx="351" formatCode="General">
                  <c:v>0.97914698915015352</c:v>
                </c:pt>
                <c:pt idx="352" formatCode="General">
                  <c:v>0.97914698915015352</c:v>
                </c:pt>
                <c:pt idx="353" formatCode="General">
                  <c:v>0.97914698915015352</c:v>
                </c:pt>
                <c:pt idx="354" formatCode="General">
                  <c:v>0.97914698915015352</c:v>
                </c:pt>
                <c:pt idx="355" formatCode="General">
                  <c:v>0.97914698915015352</c:v>
                </c:pt>
                <c:pt idx="356" formatCode="General">
                  <c:v>0.97914698915015352</c:v>
                </c:pt>
                <c:pt idx="357" formatCode="General">
                  <c:v>0.97914698915015352</c:v>
                </c:pt>
                <c:pt idx="358" formatCode="General">
                  <c:v>0.97914698915015352</c:v>
                </c:pt>
                <c:pt idx="359" formatCode="General">
                  <c:v>0.97914698915015352</c:v>
                </c:pt>
                <c:pt idx="360" formatCode="General">
                  <c:v>0.97914698915015352</c:v>
                </c:pt>
                <c:pt idx="361" formatCode="General">
                  <c:v>0.97914698915015352</c:v>
                </c:pt>
                <c:pt idx="362" formatCode="General">
                  <c:v>0.97914698915015352</c:v>
                </c:pt>
                <c:pt idx="363" formatCode="General">
                  <c:v>0.97914698915015352</c:v>
                </c:pt>
                <c:pt idx="364" formatCode="General">
                  <c:v>0.97914698915015352</c:v>
                </c:pt>
                <c:pt idx="365" formatCode="General">
                  <c:v>0.97914698915015352</c:v>
                </c:pt>
                <c:pt idx="366" formatCode="General">
                  <c:v>0.97914698915015352</c:v>
                </c:pt>
                <c:pt idx="367" formatCode="General">
                  <c:v>0.97914698915015352</c:v>
                </c:pt>
                <c:pt idx="368" formatCode="General">
                  <c:v>0.97914698915015352</c:v>
                </c:pt>
                <c:pt idx="369" formatCode="General">
                  <c:v>0.97914698915015352</c:v>
                </c:pt>
                <c:pt idx="370" formatCode="General">
                  <c:v>0.97914698915015352</c:v>
                </c:pt>
                <c:pt idx="371" formatCode="General">
                  <c:v>0.97914698915015352</c:v>
                </c:pt>
                <c:pt idx="372" formatCode="General">
                  <c:v>0.97914698915015352</c:v>
                </c:pt>
                <c:pt idx="373" formatCode="General">
                  <c:v>0.97914698915015352</c:v>
                </c:pt>
                <c:pt idx="374" formatCode="General">
                  <c:v>0.97914698915015352</c:v>
                </c:pt>
                <c:pt idx="375" formatCode="General">
                  <c:v>0.97914698915015352</c:v>
                </c:pt>
                <c:pt idx="376" formatCode="General">
                  <c:v>0.97914698915015352</c:v>
                </c:pt>
                <c:pt idx="377" formatCode="General">
                  <c:v>0.97914698915015352</c:v>
                </c:pt>
                <c:pt idx="378" formatCode="General">
                  <c:v>0.97914698915015352</c:v>
                </c:pt>
                <c:pt idx="379" formatCode="General">
                  <c:v>0.97914698915015352</c:v>
                </c:pt>
                <c:pt idx="380" formatCode="General">
                  <c:v>0.97914698915015352</c:v>
                </c:pt>
                <c:pt idx="381" formatCode="General">
                  <c:v>0.97914698915015352</c:v>
                </c:pt>
                <c:pt idx="382" formatCode="General">
                  <c:v>0.97914698915015352</c:v>
                </c:pt>
                <c:pt idx="383" formatCode="General">
                  <c:v>0.97914698915015352</c:v>
                </c:pt>
                <c:pt idx="384" formatCode="General">
                  <c:v>0.97914698915015352</c:v>
                </c:pt>
                <c:pt idx="385" formatCode="General">
                  <c:v>0.97914698915015352</c:v>
                </c:pt>
                <c:pt idx="386" formatCode="General">
                  <c:v>0.97914698915015352</c:v>
                </c:pt>
                <c:pt idx="387" formatCode="General">
                  <c:v>0.97914698915015352</c:v>
                </c:pt>
                <c:pt idx="388" formatCode="General">
                  <c:v>0.97914698915015352</c:v>
                </c:pt>
                <c:pt idx="389" formatCode="General">
                  <c:v>0.97914698915015352</c:v>
                </c:pt>
                <c:pt idx="390" formatCode="General">
                  <c:v>0.97914698915015352</c:v>
                </c:pt>
                <c:pt idx="391" formatCode="General">
                  <c:v>0.97914698915015352</c:v>
                </c:pt>
                <c:pt idx="392" formatCode="General">
                  <c:v>0.97914698915015352</c:v>
                </c:pt>
                <c:pt idx="393" formatCode="General">
                  <c:v>0.97914698915015352</c:v>
                </c:pt>
                <c:pt idx="394" formatCode="General">
                  <c:v>0.97914698915015352</c:v>
                </c:pt>
                <c:pt idx="395" formatCode="General">
                  <c:v>0.97914698915015352</c:v>
                </c:pt>
                <c:pt idx="396" formatCode="General">
                  <c:v>0.97914698915015352</c:v>
                </c:pt>
                <c:pt idx="397" formatCode="General">
                  <c:v>0.97914698915015352</c:v>
                </c:pt>
                <c:pt idx="398" formatCode="General">
                  <c:v>0.97914698915015352</c:v>
                </c:pt>
                <c:pt idx="399" formatCode="General">
                  <c:v>0.97914698915015352</c:v>
                </c:pt>
                <c:pt idx="400" formatCode="General">
                  <c:v>0.97914698915015352</c:v>
                </c:pt>
                <c:pt idx="401" formatCode="General">
                  <c:v>0.97914698915015352</c:v>
                </c:pt>
                <c:pt idx="402" formatCode="General">
                  <c:v>0.97914698915015352</c:v>
                </c:pt>
                <c:pt idx="403" formatCode="General">
                  <c:v>0.97914698915015352</c:v>
                </c:pt>
                <c:pt idx="404" formatCode="General">
                  <c:v>0.97914698915015352</c:v>
                </c:pt>
                <c:pt idx="405" formatCode="General">
                  <c:v>0.97914698915015352</c:v>
                </c:pt>
                <c:pt idx="406" formatCode="General">
                  <c:v>0.97914698915015352</c:v>
                </c:pt>
                <c:pt idx="407" formatCode="General">
                  <c:v>0.97914698915015352</c:v>
                </c:pt>
                <c:pt idx="408" formatCode="General">
                  <c:v>0.97914698915015352</c:v>
                </c:pt>
                <c:pt idx="409" formatCode="General">
                  <c:v>0.97914698915015352</c:v>
                </c:pt>
                <c:pt idx="410" formatCode="General">
                  <c:v>0.97914698915015352</c:v>
                </c:pt>
                <c:pt idx="411" formatCode="General">
                  <c:v>0.97914698915015352</c:v>
                </c:pt>
                <c:pt idx="412" formatCode="General">
                  <c:v>0.97914698915015352</c:v>
                </c:pt>
                <c:pt idx="413" formatCode="General">
                  <c:v>0.97914698915015352</c:v>
                </c:pt>
                <c:pt idx="414" formatCode="General">
                  <c:v>0.97914698915015352</c:v>
                </c:pt>
                <c:pt idx="415" formatCode="General">
                  <c:v>0.97914698915015352</c:v>
                </c:pt>
                <c:pt idx="416" formatCode="General">
                  <c:v>0.97914698915015352</c:v>
                </c:pt>
                <c:pt idx="417" formatCode="General">
                  <c:v>0.97914698915015352</c:v>
                </c:pt>
                <c:pt idx="418" formatCode="General">
                  <c:v>0.97914698915015352</c:v>
                </c:pt>
                <c:pt idx="419" formatCode="General">
                  <c:v>0.97914698915015352</c:v>
                </c:pt>
                <c:pt idx="420" formatCode="General">
                  <c:v>0.97914698915015352</c:v>
                </c:pt>
                <c:pt idx="421" formatCode="General">
                  <c:v>0.97914698915015352</c:v>
                </c:pt>
                <c:pt idx="422" formatCode="General">
                  <c:v>0.97914698915015352</c:v>
                </c:pt>
                <c:pt idx="423" formatCode="General">
                  <c:v>0.97914698915015352</c:v>
                </c:pt>
                <c:pt idx="424" formatCode="General">
                  <c:v>0.97914698915015352</c:v>
                </c:pt>
                <c:pt idx="425" formatCode="General">
                  <c:v>0.97914698915015352</c:v>
                </c:pt>
                <c:pt idx="426" formatCode="General">
                  <c:v>0.97914698915015352</c:v>
                </c:pt>
                <c:pt idx="427" formatCode="General">
                  <c:v>0.97914698915015352</c:v>
                </c:pt>
                <c:pt idx="428" formatCode="General">
                  <c:v>0.97914698915015352</c:v>
                </c:pt>
                <c:pt idx="429" formatCode="General">
                  <c:v>0.97914698915015352</c:v>
                </c:pt>
                <c:pt idx="430" formatCode="General">
                  <c:v>0.97914698915015352</c:v>
                </c:pt>
                <c:pt idx="431" formatCode="General">
                  <c:v>0.97914698915015352</c:v>
                </c:pt>
                <c:pt idx="432" formatCode="General">
                  <c:v>0.97914698915015352</c:v>
                </c:pt>
                <c:pt idx="433" formatCode="General">
                  <c:v>0.97914698915015352</c:v>
                </c:pt>
                <c:pt idx="434" formatCode="General">
                  <c:v>0.97914698915015352</c:v>
                </c:pt>
                <c:pt idx="435" formatCode="General">
                  <c:v>0.97914698915015352</c:v>
                </c:pt>
                <c:pt idx="436" formatCode="General">
                  <c:v>0.97914698915015352</c:v>
                </c:pt>
                <c:pt idx="437" formatCode="General">
                  <c:v>0.97914698915015352</c:v>
                </c:pt>
                <c:pt idx="438" formatCode="General">
                  <c:v>0.97914698915015352</c:v>
                </c:pt>
                <c:pt idx="439" formatCode="General">
                  <c:v>0.97914698915015352</c:v>
                </c:pt>
                <c:pt idx="440" formatCode="General">
                  <c:v>0.97914698915015352</c:v>
                </c:pt>
                <c:pt idx="441" formatCode="General">
                  <c:v>0.97914698915015352</c:v>
                </c:pt>
                <c:pt idx="442" formatCode="General">
                  <c:v>0.97914698915015352</c:v>
                </c:pt>
                <c:pt idx="443" formatCode="General">
                  <c:v>0.97914698915015352</c:v>
                </c:pt>
                <c:pt idx="444" formatCode="General">
                  <c:v>0.97914698915015352</c:v>
                </c:pt>
                <c:pt idx="445" formatCode="General">
                  <c:v>0.97914698915015352</c:v>
                </c:pt>
                <c:pt idx="446" formatCode="General">
                  <c:v>0.97914698915015352</c:v>
                </c:pt>
                <c:pt idx="447" formatCode="General">
                  <c:v>0.97914698915015352</c:v>
                </c:pt>
                <c:pt idx="448" formatCode="General">
                  <c:v>0.97914698915015352</c:v>
                </c:pt>
                <c:pt idx="449" formatCode="General">
                  <c:v>0.97914698915015352</c:v>
                </c:pt>
                <c:pt idx="450" formatCode="General">
                  <c:v>0.97914698915015352</c:v>
                </c:pt>
                <c:pt idx="451" formatCode="General">
                  <c:v>0.97914698915015352</c:v>
                </c:pt>
                <c:pt idx="452" formatCode="General">
                  <c:v>0.97914698915015352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B57-8341-A878-16B6C4DCB8B0}"/>
            </c:ext>
          </c:extLst>
        </c:ser>
        <c:ser>
          <c:idx val="0"/>
          <c:order val="1"/>
          <c:tx>
            <c:v>Lower confidence interval</c:v>
          </c:tx>
          <c:spPr>
            <a:ln w="19050">
              <a:solidFill>
                <a:schemeClr val="tx1"/>
              </a:solidFill>
              <a:prstDash val="sysDot"/>
            </a:ln>
          </c:spPr>
          <c:marker>
            <c:symbol val="none"/>
          </c:marker>
          <c:dPt>
            <c:idx val="250"/>
            <c:bubble3D val="0"/>
            <c:spPr>
              <a:ln w="22225">
                <a:solidFill>
                  <a:schemeClr val="tx1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3-DB57-8341-A878-16B6C4DCB8B0}"/>
              </c:ext>
            </c:extLst>
          </c:dPt>
          <c:xVal>
            <c:numRef>
              <c:f>'M ZUKresults'!$H$4:$H$456</c:f>
              <c:numCache>
                <c:formatCode>0.00</c:formatCode>
                <c:ptCount val="453"/>
                <c:pt idx="1">
                  <c:v>4.6543463381245723E-2</c:v>
                </c:pt>
                <c:pt idx="2">
                  <c:v>5.7494866529774126E-2</c:v>
                </c:pt>
                <c:pt idx="3">
                  <c:v>7.3921971252566734E-2</c:v>
                </c:pt>
                <c:pt idx="4">
                  <c:v>7.3921971252566734E-2</c:v>
                </c:pt>
                <c:pt idx="5">
                  <c:v>0.10403832991101986</c:v>
                </c:pt>
                <c:pt idx="6">
                  <c:v>0.10677618069815195</c:v>
                </c:pt>
                <c:pt idx="7">
                  <c:v>0.10677618069815195</c:v>
                </c:pt>
                <c:pt idx="8">
                  <c:v>0.14510609171800137</c:v>
                </c:pt>
                <c:pt idx="9">
                  <c:v>0.14510609171800137</c:v>
                </c:pt>
                <c:pt idx="10">
                  <c:v>0.16974674880219029</c:v>
                </c:pt>
                <c:pt idx="11">
                  <c:v>0.16974674880219029</c:v>
                </c:pt>
                <c:pt idx="12">
                  <c:v>0.1806981519507187</c:v>
                </c:pt>
                <c:pt idx="13">
                  <c:v>0.1806981519507187</c:v>
                </c:pt>
                <c:pt idx="14">
                  <c:v>0.1806981519507187</c:v>
                </c:pt>
                <c:pt idx="15">
                  <c:v>0.1834360027378508</c:v>
                </c:pt>
                <c:pt idx="16">
                  <c:v>0.20807665982203971</c:v>
                </c:pt>
                <c:pt idx="17">
                  <c:v>0.23819301848049282</c:v>
                </c:pt>
                <c:pt idx="18">
                  <c:v>0.23819301848049282</c:v>
                </c:pt>
                <c:pt idx="19">
                  <c:v>0.24093086926762491</c:v>
                </c:pt>
                <c:pt idx="20">
                  <c:v>0.24640657084188911</c:v>
                </c:pt>
                <c:pt idx="21">
                  <c:v>0.26009582477754961</c:v>
                </c:pt>
                <c:pt idx="22">
                  <c:v>0.2655715263518138</c:v>
                </c:pt>
                <c:pt idx="23">
                  <c:v>0.2655715263518138</c:v>
                </c:pt>
                <c:pt idx="24">
                  <c:v>0.28473648186173856</c:v>
                </c:pt>
                <c:pt idx="25">
                  <c:v>0.30390143737166325</c:v>
                </c:pt>
                <c:pt idx="26">
                  <c:v>0.30390143737166325</c:v>
                </c:pt>
                <c:pt idx="27">
                  <c:v>0.31759069130732376</c:v>
                </c:pt>
                <c:pt idx="28">
                  <c:v>0.33949349760438058</c:v>
                </c:pt>
                <c:pt idx="29">
                  <c:v>0.39151266255989048</c:v>
                </c:pt>
                <c:pt idx="30">
                  <c:v>0.3942505133470226</c:v>
                </c:pt>
                <c:pt idx="31">
                  <c:v>0.3942505133470226</c:v>
                </c:pt>
                <c:pt idx="32">
                  <c:v>0.39698836413415467</c:v>
                </c:pt>
                <c:pt idx="33">
                  <c:v>0.39698836413415467</c:v>
                </c:pt>
                <c:pt idx="34">
                  <c:v>0.4271047227926078</c:v>
                </c:pt>
                <c:pt idx="35">
                  <c:v>0.432580424366872</c:v>
                </c:pt>
                <c:pt idx="36">
                  <c:v>0.432580424366872</c:v>
                </c:pt>
                <c:pt idx="37">
                  <c:v>0.43531827515400412</c:v>
                </c:pt>
                <c:pt idx="38">
                  <c:v>0.47638603696098564</c:v>
                </c:pt>
                <c:pt idx="39">
                  <c:v>0.49007529089664614</c:v>
                </c:pt>
                <c:pt idx="40">
                  <c:v>0.50924024640657084</c:v>
                </c:pt>
                <c:pt idx="41">
                  <c:v>0.52566735112936347</c:v>
                </c:pt>
                <c:pt idx="42">
                  <c:v>0.54483230663928817</c:v>
                </c:pt>
                <c:pt idx="43">
                  <c:v>0.54757015742642023</c:v>
                </c:pt>
                <c:pt idx="44">
                  <c:v>0.56399726214921286</c:v>
                </c:pt>
                <c:pt idx="45">
                  <c:v>0.66255989048596853</c:v>
                </c:pt>
                <c:pt idx="46">
                  <c:v>0.67351129363449691</c:v>
                </c:pt>
                <c:pt idx="47">
                  <c:v>0.68720054757015747</c:v>
                </c:pt>
                <c:pt idx="48">
                  <c:v>0.70088980150581792</c:v>
                </c:pt>
                <c:pt idx="49">
                  <c:v>0.70362765229294999</c:v>
                </c:pt>
                <c:pt idx="50">
                  <c:v>0.73648186173853525</c:v>
                </c:pt>
                <c:pt idx="51">
                  <c:v>0.73921971252566732</c:v>
                </c:pt>
                <c:pt idx="52">
                  <c:v>0.75564681724845995</c:v>
                </c:pt>
                <c:pt idx="53">
                  <c:v>0.75838466803559201</c:v>
                </c:pt>
                <c:pt idx="54">
                  <c:v>0.78576317590691303</c:v>
                </c:pt>
                <c:pt idx="55">
                  <c:v>0.81314168377823404</c:v>
                </c:pt>
                <c:pt idx="56">
                  <c:v>0.81587953456536622</c:v>
                </c:pt>
                <c:pt idx="57">
                  <c:v>0.81587953456536622</c:v>
                </c:pt>
                <c:pt idx="58">
                  <c:v>0.85147159479808354</c:v>
                </c:pt>
                <c:pt idx="59">
                  <c:v>0.85420944558521561</c:v>
                </c:pt>
                <c:pt idx="60">
                  <c:v>0.85420944558521561</c:v>
                </c:pt>
                <c:pt idx="61">
                  <c:v>0.88980150581793294</c:v>
                </c:pt>
                <c:pt idx="62">
                  <c:v>0.892539356605065</c:v>
                </c:pt>
                <c:pt idx="63">
                  <c:v>0.892539356605065</c:v>
                </c:pt>
                <c:pt idx="64">
                  <c:v>0.9117043121149897</c:v>
                </c:pt>
                <c:pt idx="65">
                  <c:v>0.9308692676249144</c:v>
                </c:pt>
                <c:pt idx="66">
                  <c:v>0.9691991786447639</c:v>
                </c:pt>
                <c:pt idx="67">
                  <c:v>0.9691991786447639</c:v>
                </c:pt>
                <c:pt idx="68">
                  <c:v>0.98562628336755642</c:v>
                </c:pt>
                <c:pt idx="69">
                  <c:v>0.9883641341546886</c:v>
                </c:pt>
                <c:pt idx="70">
                  <c:v>1.0266940451745379</c:v>
                </c:pt>
                <c:pt idx="71">
                  <c:v>1.0458590006844628</c:v>
                </c:pt>
                <c:pt idx="72">
                  <c:v>1.0814510609171799</c:v>
                </c:pt>
                <c:pt idx="73">
                  <c:v>1.1033538672142369</c:v>
                </c:pt>
                <c:pt idx="74">
                  <c:v>1.108829568788501</c:v>
                </c:pt>
                <c:pt idx="75">
                  <c:v>1.1416837782340863</c:v>
                </c:pt>
                <c:pt idx="76">
                  <c:v>1.160848733744011</c:v>
                </c:pt>
                <c:pt idx="77">
                  <c:v>1.160848733744011</c:v>
                </c:pt>
                <c:pt idx="78">
                  <c:v>1.2183436002737851</c:v>
                </c:pt>
                <c:pt idx="79">
                  <c:v>1.2183436002737851</c:v>
                </c:pt>
                <c:pt idx="80">
                  <c:v>1.2511978097193703</c:v>
                </c:pt>
                <c:pt idx="81">
                  <c:v>1.2539356605065024</c:v>
                </c:pt>
                <c:pt idx="82">
                  <c:v>1.2566735112936345</c:v>
                </c:pt>
                <c:pt idx="83">
                  <c:v>1.2566735112936345</c:v>
                </c:pt>
                <c:pt idx="84">
                  <c:v>1.2731006160164271</c:v>
                </c:pt>
                <c:pt idx="85">
                  <c:v>1.2922655715263518</c:v>
                </c:pt>
                <c:pt idx="86">
                  <c:v>1.2950034223134839</c:v>
                </c:pt>
                <c:pt idx="87">
                  <c:v>1.3004791238877482</c:v>
                </c:pt>
                <c:pt idx="88">
                  <c:v>1.3114305270362765</c:v>
                </c:pt>
                <c:pt idx="89">
                  <c:v>1.3305954825462012</c:v>
                </c:pt>
                <c:pt idx="90">
                  <c:v>1.352498288843258</c:v>
                </c:pt>
                <c:pt idx="91">
                  <c:v>1.3661875427789185</c:v>
                </c:pt>
                <c:pt idx="92">
                  <c:v>1.429158110882957</c:v>
                </c:pt>
                <c:pt idx="93">
                  <c:v>1.4455852156057496</c:v>
                </c:pt>
                <c:pt idx="94">
                  <c:v>1.4483230663928817</c:v>
                </c:pt>
                <c:pt idx="95">
                  <c:v>1.4483230663928817</c:v>
                </c:pt>
                <c:pt idx="96">
                  <c:v>1.462012320328542</c:v>
                </c:pt>
                <c:pt idx="97">
                  <c:v>1.4702258726899384</c:v>
                </c:pt>
                <c:pt idx="98">
                  <c:v>1.4784394250513346</c:v>
                </c:pt>
                <c:pt idx="99">
                  <c:v>1.483915126625599</c:v>
                </c:pt>
                <c:pt idx="100">
                  <c:v>1.4866529774127311</c:v>
                </c:pt>
                <c:pt idx="101">
                  <c:v>1.4866529774127311</c:v>
                </c:pt>
                <c:pt idx="102">
                  <c:v>1.5222450376454484</c:v>
                </c:pt>
                <c:pt idx="103">
                  <c:v>1.5249828884325805</c:v>
                </c:pt>
                <c:pt idx="104">
                  <c:v>1.5797399041752225</c:v>
                </c:pt>
                <c:pt idx="105">
                  <c:v>1.6016427104722792</c:v>
                </c:pt>
                <c:pt idx="106">
                  <c:v>1.6208076659822039</c:v>
                </c:pt>
                <c:pt idx="107">
                  <c:v>1.6208076659822039</c:v>
                </c:pt>
                <c:pt idx="108">
                  <c:v>1.678302532511978</c:v>
                </c:pt>
                <c:pt idx="109">
                  <c:v>1.6837782340862424</c:v>
                </c:pt>
                <c:pt idx="110">
                  <c:v>1.6974674880219027</c:v>
                </c:pt>
                <c:pt idx="111">
                  <c:v>1.6974674880219027</c:v>
                </c:pt>
                <c:pt idx="112">
                  <c:v>1.7357973990417521</c:v>
                </c:pt>
                <c:pt idx="113">
                  <c:v>1.7357973990417521</c:v>
                </c:pt>
                <c:pt idx="114">
                  <c:v>1.83709787816564</c:v>
                </c:pt>
                <c:pt idx="115">
                  <c:v>1.8507871321013005</c:v>
                </c:pt>
                <c:pt idx="116">
                  <c:v>1.8535249828884326</c:v>
                </c:pt>
                <c:pt idx="117">
                  <c:v>1.8562628336755647</c:v>
                </c:pt>
                <c:pt idx="118">
                  <c:v>1.8672142368240932</c:v>
                </c:pt>
                <c:pt idx="119">
                  <c:v>1.8863791923340179</c:v>
                </c:pt>
                <c:pt idx="120">
                  <c:v>1.8891170431211499</c:v>
                </c:pt>
                <c:pt idx="121">
                  <c:v>1.9055441478439425</c:v>
                </c:pt>
                <c:pt idx="122">
                  <c:v>1.9630390143737166</c:v>
                </c:pt>
                <c:pt idx="123">
                  <c:v>2.0396988364134154</c:v>
                </c:pt>
                <c:pt idx="124">
                  <c:v>2.0424366872005475</c:v>
                </c:pt>
                <c:pt idx="125">
                  <c:v>2.0588637919233403</c:v>
                </c:pt>
                <c:pt idx="126">
                  <c:v>2.083504449007529</c:v>
                </c:pt>
                <c:pt idx="127">
                  <c:v>2.1190965092402463</c:v>
                </c:pt>
                <c:pt idx="128">
                  <c:v>2.1382614647501712</c:v>
                </c:pt>
                <c:pt idx="129">
                  <c:v>2.1574264202600957</c:v>
                </c:pt>
                <c:pt idx="130">
                  <c:v>2.1738535249828885</c:v>
                </c:pt>
                <c:pt idx="131">
                  <c:v>2.1957563312799451</c:v>
                </c:pt>
                <c:pt idx="132">
                  <c:v>2.21492128678987</c:v>
                </c:pt>
                <c:pt idx="133">
                  <c:v>2.2340862422997945</c:v>
                </c:pt>
                <c:pt idx="134">
                  <c:v>2.2505133470225873</c:v>
                </c:pt>
                <c:pt idx="135">
                  <c:v>2.2532511978097194</c:v>
                </c:pt>
                <c:pt idx="136">
                  <c:v>2.2669404517453797</c:v>
                </c:pt>
                <c:pt idx="137">
                  <c:v>2.2724161533196439</c:v>
                </c:pt>
                <c:pt idx="138">
                  <c:v>2.2751540041067764</c:v>
                </c:pt>
                <c:pt idx="139">
                  <c:v>2.3189596167008899</c:v>
                </c:pt>
                <c:pt idx="140">
                  <c:v>2.346338124572211</c:v>
                </c:pt>
                <c:pt idx="141">
                  <c:v>2.3490759753593431</c:v>
                </c:pt>
                <c:pt idx="142">
                  <c:v>2.4038329911019849</c:v>
                </c:pt>
                <c:pt idx="143">
                  <c:v>2.4476386036960984</c:v>
                </c:pt>
                <c:pt idx="144">
                  <c:v>2.4668035592060233</c:v>
                </c:pt>
                <c:pt idx="145">
                  <c:v>2.4668035592060233</c:v>
                </c:pt>
                <c:pt idx="146">
                  <c:v>2.4777549623545516</c:v>
                </c:pt>
                <c:pt idx="147">
                  <c:v>2.5023956194387407</c:v>
                </c:pt>
                <c:pt idx="148">
                  <c:v>2.5188227241615331</c:v>
                </c:pt>
                <c:pt idx="149">
                  <c:v>2.5215605749486651</c:v>
                </c:pt>
                <c:pt idx="150">
                  <c:v>2.5462012320328542</c:v>
                </c:pt>
                <c:pt idx="151">
                  <c:v>2.5571526351813825</c:v>
                </c:pt>
                <c:pt idx="152">
                  <c:v>2.6173853524982889</c:v>
                </c:pt>
                <c:pt idx="153">
                  <c:v>2.622861054072553</c:v>
                </c:pt>
                <c:pt idx="154">
                  <c:v>2.6365503080082138</c:v>
                </c:pt>
                <c:pt idx="155">
                  <c:v>2.6529774127310062</c:v>
                </c:pt>
                <c:pt idx="156">
                  <c:v>2.6557152635181382</c:v>
                </c:pt>
                <c:pt idx="157">
                  <c:v>2.6584531143052703</c:v>
                </c:pt>
                <c:pt idx="158">
                  <c:v>2.6721423682409307</c:v>
                </c:pt>
                <c:pt idx="159">
                  <c:v>2.707734428473648</c:v>
                </c:pt>
                <c:pt idx="160">
                  <c:v>2.7104722792607805</c:v>
                </c:pt>
                <c:pt idx="161">
                  <c:v>2.7132101300479126</c:v>
                </c:pt>
                <c:pt idx="162">
                  <c:v>2.754277891854894</c:v>
                </c:pt>
                <c:pt idx="163">
                  <c:v>2.754277891854894</c:v>
                </c:pt>
                <c:pt idx="164">
                  <c:v>2.7707049965776864</c:v>
                </c:pt>
                <c:pt idx="165">
                  <c:v>2.7898699520876113</c:v>
                </c:pt>
                <c:pt idx="166">
                  <c:v>2.8281998631074607</c:v>
                </c:pt>
                <c:pt idx="167">
                  <c:v>2.8309377138945928</c:v>
                </c:pt>
                <c:pt idx="168">
                  <c:v>2.8446269678302532</c:v>
                </c:pt>
                <c:pt idx="169">
                  <c:v>2.9212867898699519</c:v>
                </c:pt>
                <c:pt idx="170">
                  <c:v>2.924024640657084</c:v>
                </c:pt>
                <c:pt idx="171">
                  <c:v>2.9404517453798769</c:v>
                </c:pt>
                <c:pt idx="172">
                  <c:v>3.0581793292265571</c:v>
                </c:pt>
                <c:pt idx="173">
                  <c:v>3.0636550308008212</c:v>
                </c:pt>
                <c:pt idx="174">
                  <c:v>3.077344284736482</c:v>
                </c:pt>
                <c:pt idx="175">
                  <c:v>3.0937713894592744</c:v>
                </c:pt>
                <c:pt idx="176">
                  <c:v>3.0965092402464065</c:v>
                </c:pt>
                <c:pt idx="177">
                  <c:v>3.1293634496919918</c:v>
                </c:pt>
                <c:pt idx="178">
                  <c:v>3.1321013004791238</c:v>
                </c:pt>
                <c:pt idx="179">
                  <c:v>3.1348391512662559</c:v>
                </c:pt>
                <c:pt idx="180">
                  <c:v>3.1731690622861053</c:v>
                </c:pt>
                <c:pt idx="181">
                  <c:v>3.2087611225188226</c:v>
                </c:pt>
                <c:pt idx="182">
                  <c:v>3.2114989733059547</c:v>
                </c:pt>
                <c:pt idx="183">
                  <c:v>3.2279260780287475</c:v>
                </c:pt>
                <c:pt idx="184">
                  <c:v>3.2306639288158796</c:v>
                </c:pt>
                <c:pt idx="185">
                  <c:v>3.247091033538672</c:v>
                </c:pt>
                <c:pt idx="186">
                  <c:v>3.2662559890485969</c:v>
                </c:pt>
                <c:pt idx="187">
                  <c:v>3.2854209445585214</c:v>
                </c:pt>
                <c:pt idx="188">
                  <c:v>3.2881587953456535</c:v>
                </c:pt>
                <c:pt idx="189">
                  <c:v>3.3045859000684463</c:v>
                </c:pt>
                <c:pt idx="190">
                  <c:v>3.3264887063655029</c:v>
                </c:pt>
                <c:pt idx="191">
                  <c:v>3.40041067761807</c:v>
                </c:pt>
                <c:pt idx="192">
                  <c:v>3.40041067761807</c:v>
                </c:pt>
                <c:pt idx="193">
                  <c:v>3.4058863791923342</c:v>
                </c:pt>
                <c:pt idx="194">
                  <c:v>3.4195756331279945</c:v>
                </c:pt>
                <c:pt idx="195">
                  <c:v>3.4250513347022586</c:v>
                </c:pt>
                <c:pt idx="196">
                  <c:v>3.4277891854893907</c:v>
                </c:pt>
                <c:pt idx="197">
                  <c:v>3.4688569472963722</c:v>
                </c:pt>
                <c:pt idx="198">
                  <c:v>3.4962354551676933</c:v>
                </c:pt>
                <c:pt idx="199">
                  <c:v>3.4962354551676933</c:v>
                </c:pt>
                <c:pt idx="200">
                  <c:v>3.5154004106776182</c:v>
                </c:pt>
                <c:pt idx="201">
                  <c:v>3.5181382614647503</c:v>
                </c:pt>
                <c:pt idx="202">
                  <c:v>3.5345653661875427</c:v>
                </c:pt>
                <c:pt idx="203">
                  <c:v>3.5537303216974676</c:v>
                </c:pt>
                <c:pt idx="204">
                  <c:v>3.6687200547570158</c:v>
                </c:pt>
                <c:pt idx="205">
                  <c:v>3.7262149212867897</c:v>
                </c:pt>
                <c:pt idx="206">
                  <c:v>3.7481177275838466</c:v>
                </c:pt>
                <c:pt idx="207">
                  <c:v>3.7645448323066395</c:v>
                </c:pt>
                <c:pt idx="208">
                  <c:v>3.8220396988364134</c:v>
                </c:pt>
                <c:pt idx="209">
                  <c:v>3.8247775496235454</c:v>
                </c:pt>
                <c:pt idx="210">
                  <c:v>3.8822724161533197</c:v>
                </c:pt>
                <c:pt idx="211">
                  <c:v>3.8877481177275839</c:v>
                </c:pt>
                <c:pt idx="212">
                  <c:v>3.9260780287474333</c:v>
                </c:pt>
                <c:pt idx="213">
                  <c:v>3.9589322381930185</c:v>
                </c:pt>
                <c:pt idx="214">
                  <c:v>3.9753593429158109</c:v>
                </c:pt>
                <c:pt idx="215">
                  <c:v>3.978097193702943</c:v>
                </c:pt>
                <c:pt idx="216">
                  <c:v>4.0219028062970565</c:v>
                </c:pt>
                <c:pt idx="217">
                  <c:v>4.0520191649555102</c:v>
                </c:pt>
                <c:pt idx="218">
                  <c:v>4.0547570157426422</c:v>
                </c:pt>
                <c:pt idx="219">
                  <c:v>4.0602327173169064</c:v>
                </c:pt>
                <c:pt idx="220">
                  <c:v>4.0684462696783026</c:v>
                </c:pt>
                <c:pt idx="221">
                  <c:v>4.0739219712525667</c:v>
                </c:pt>
                <c:pt idx="222">
                  <c:v>4.1095140314852845</c:v>
                </c:pt>
                <c:pt idx="223">
                  <c:v>4.1149897330595486</c:v>
                </c:pt>
                <c:pt idx="224">
                  <c:v>4.1670088980150579</c:v>
                </c:pt>
                <c:pt idx="225">
                  <c:v>4.1752224503764541</c:v>
                </c:pt>
                <c:pt idx="226">
                  <c:v>4.2053388090349078</c:v>
                </c:pt>
                <c:pt idx="227">
                  <c:v>4.2245037645448322</c:v>
                </c:pt>
                <c:pt idx="228">
                  <c:v>4.2984257357973989</c:v>
                </c:pt>
                <c:pt idx="229">
                  <c:v>4.3039014373716631</c:v>
                </c:pt>
                <c:pt idx="230">
                  <c:v>4.3285420944558526</c:v>
                </c:pt>
                <c:pt idx="231">
                  <c:v>4.3367556468172488</c:v>
                </c:pt>
                <c:pt idx="232">
                  <c:v>4.3504449007529091</c:v>
                </c:pt>
                <c:pt idx="233">
                  <c:v>4.4161533196440796</c:v>
                </c:pt>
                <c:pt idx="234">
                  <c:v>4.4188911704312117</c:v>
                </c:pt>
                <c:pt idx="235">
                  <c:v>4.4380561259411362</c:v>
                </c:pt>
                <c:pt idx="236">
                  <c:v>4.4544832306639286</c:v>
                </c:pt>
                <c:pt idx="237">
                  <c:v>4.4572210814510607</c:v>
                </c:pt>
                <c:pt idx="238">
                  <c:v>4.4900752908966464</c:v>
                </c:pt>
                <c:pt idx="239">
                  <c:v>4.4900752908966464</c:v>
                </c:pt>
                <c:pt idx="240">
                  <c:v>4.5119780971937029</c:v>
                </c:pt>
                <c:pt idx="241">
                  <c:v>4.514715947980835</c:v>
                </c:pt>
                <c:pt idx="242">
                  <c:v>4.5585215605749489</c:v>
                </c:pt>
                <c:pt idx="243">
                  <c:v>4.5749486652977414</c:v>
                </c:pt>
                <c:pt idx="244">
                  <c:v>4.5913757700205338</c:v>
                </c:pt>
                <c:pt idx="245">
                  <c:v>4.5913757700205338</c:v>
                </c:pt>
                <c:pt idx="246">
                  <c:v>4.6297056810403836</c:v>
                </c:pt>
                <c:pt idx="247">
                  <c:v>4.6351813826146477</c:v>
                </c:pt>
                <c:pt idx="248">
                  <c:v>4.6680355920602326</c:v>
                </c:pt>
                <c:pt idx="249">
                  <c:v>4.7227926078028748</c:v>
                </c:pt>
                <c:pt idx="250">
                  <c:v>4.7802874743326491</c:v>
                </c:pt>
                <c:pt idx="251">
                  <c:v>4.8213552361396301</c:v>
                </c:pt>
                <c:pt idx="252">
                  <c:v>4.8213552361396301</c:v>
                </c:pt>
                <c:pt idx="253">
                  <c:v>4.8569472963723479</c:v>
                </c:pt>
                <c:pt idx="254">
                  <c:v>4.9555099247091032</c:v>
                </c:pt>
                <c:pt idx="255">
                  <c:v>5.0485968514715944</c:v>
                </c:pt>
                <c:pt idx="256">
                  <c:v>5.0951403148528405</c:v>
                </c:pt>
                <c:pt idx="257">
                  <c:v>5.1088295687885008</c:v>
                </c:pt>
                <c:pt idx="258">
                  <c:v>5.1252566735112932</c:v>
                </c:pt>
                <c:pt idx="259">
                  <c:v>5.2019164955509929</c:v>
                </c:pt>
                <c:pt idx="260">
                  <c:v>5.2402464065708418</c:v>
                </c:pt>
                <c:pt idx="261">
                  <c:v>5.2621492128678984</c:v>
                </c:pt>
                <c:pt idx="262">
                  <c:v>5.2977412731006162</c:v>
                </c:pt>
                <c:pt idx="263">
                  <c:v>5.3004791238877482</c:v>
                </c:pt>
                <c:pt idx="264">
                  <c:v>5.3169062286105406</c:v>
                </c:pt>
                <c:pt idx="265">
                  <c:v>5.3388090349075972</c:v>
                </c:pt>
                <c:pt idx="266">
                  <c:v>5.3935660506502394</c:v>
                </c:pt>
                <c:pt idx="267">
                  <c:v>5.3963039014373715</c:v>
                </c:pt>
                <c:pt idx="268">
                  <c:v>5.4017796030116356</c:v>
                </c:pt>
                <c:pt idx="269">
                  <c:v>5.4127310061601639</c:v>
                </c:pt>
                <c:pt idx="270">
                  <c:v>5.4346338124572213</c:v>
                </c:pt>
                <c:pt idx="271">
                  <c:v>5.4537987679671458</c:v>
                </c:pt>
                <c:pt idx="272">
                  <c:v>5.5304585900068446</c:v>
                </c:pt>
                <c:pt idx="273">
                  <c:v>5.5852156057494868</c:v>
                </c:pt>
                <c:pt idx="274">
                  <c:v>5.6071184120465434</c:v>
                </c:pt>
                <c:pt idx="275">
                  <c:v>5.6125941136208075</c:v>
                </c:pt>
                <c:pt idx="276">
                  <c:v>5.6235455167693358</c:v>
                </c:pt>
                <c:pt idx="277">
                  <c:v>5.6810403832991101</c:v>
                </c:pt>
                <c:pt idx="278">
                  <c:v>5.7577002053388089</c:v>
                </c:pt>
                <c:pt idx="279">
                  <c:v>5.8343600273785077</c:v>
                </c:pt>
                <c:pt idx="280">
                  <c:v>5.8370978781656397</c:v>
                </c:pt>
                <c:pt idx="281">
                  <c:v>5.8370978781656397</c:v>
                </c:pt>
                <c:pt idx="282">
                  <c:v>5.8535249828884321</c:v>
                </c:pt>
                <c:pt idx="283">
                  <c:v>5.9082819986310744</c:v>
                </c:pt>
                <c:pt idx="284">
                  <c:v>5.9137577002053385</c:v>
                </c:pt>
                <c:pt idx="285">
                  <c:v>5.9301848049281318</c:v>
                </c:pt>
                <c:pt idx="286">
                  <c:v>5.9329226557152639</c:v>
                </c:pt>
                <c:pt idx="287">
                  <c:v>5.9466119096509242</c:v>
                </c:pt>
                <c:pt idx="288">
                  <c:v>5.9931553730321694</c:v>
                </c:pt>
                <c:pt idx="289">
                  <c:v>6.0835044490075294</c:v>
                </c:pt>
                <c:pt idx="290">
                  <c:v>6.1218343600273784</c:v>
                </c:pt>
                <c:pt idx="291">
                  <c:v>6.1601642710472282</c:v>
                </c:pt>
                <c:pt idx="292">
                  <c:v>6.1793292265571527</c:v>
                </c:pt>
                <c:pt idx="293">
                  <c:v>6.3134839151266258</c:v>
                </c:pt>
                <c:pt idx="294">
                  <c:v>6.3518138261464747</c:v>
                </c:pt>
                <c:pt idx="295">
                  <c:v>6.3518138261464747</c:v>
                </c:pt>
                <c:pt idx="296">
                  <c:v>6.3545516769336068</c:v>
                </c:pt>
                <c:pt idx="297">
                  <c:v>6.4147843942505132</c:v>
                </c:pt>
                <c:pt idx="298">
                  <c:v>6.4312114989733056</c:v>
                </c:pt>
                <c:pt idx="299">
                  <c:v>6.4640657084188913</c:v>
                </c:pt>
                <c:pt idx="300">
                  <c:v>6.4695414099931554</c:v>
                </c:pt>
                <c:pt idx="301">
                  <c:v>6.5242984257357977</c:v>
                </c:pt>
                <c:pt idx="302">
                  <c:v>6.5270362765229297</c:v>
                </c:pt>
                <c:pt idx="303">
                  <c:v>6.6967830253251197</c:v>
                </c:pt>
                <c:pt idx="304">
                  <c:v>6.7789185489390826</c:v>
                </c:pt>
                <c:pt idx="305">
                  <c:v>6.792607802874743</c:v>
                </c:pt>
                <c:pt idx="306">
                  <c:v>6.795345653661875</c:v>
                </c:pt>
                <c:pt idx="307">
                  <c:v>6.8117727583846683</c:v>
                </c:pt>
                <c:pt idx="308">
                  <c:v>6.8117727583846683</c:v>
                </c:pt>
                <c:pt idx="309">
                  <c:v>6.8199863107460645</c:v>
                </c:pt>
                <c:pt idx="310">
                  <c:v>6.8309377138945928</c:v>
                </c:pt>
                <c:pt idx="311">
                  <c:v>6.8720054757015738</c:v>
                </c:pt>
                <c:pt idx="312">
                  <c:v>6.8884325804243671</c:v>
                </c:pt>
                <c:pt idx="313">
                  <c:v>6.9295003422313481</c:v>
                </c:pt>
                <c:pt idx="314">
                  <c:v>6.9486652977412735</c:v>
                </c:pt>
                <c:pt idx="315">
                  <c:v>6.9514031485284056</c:v>
                </c:pt>
                <c:pt idx="316">
                  <c:v>7.0609171800136892</c:v>
                </c:pt>
                <c:pt idx="317">
                  <c:v>7.0855578370978778</c:v>
                </c:pt>
                <c:pt idx="318">
                  <c:v>7.099247091033539</c:v>
                </c:pt>
                <c:pt idx="319">
                  <c:v>7.1047227926078032</c:v>
                </c:pt>
                <c:pt idx="320">
                  <c:v>7.1238877481177276</c:v>
                </c:pt>
                <c:pt idx="321">
                  <c:v>7.222450376454483</c:v>
                </c:pt>
                <c:pt idx="322">
                  <c:v>7.2388774811772763</c:v>
                </c:pt>
                <c:pt idx="323">
                  <c:v>7.2553045859000687</c:v>
                </c:pt>
                <c:pt idx="324">
                  <c:v>7.2772073921971252</c:v>
                </c:pt>
                <c:pt idx="325">
                  <c:v>7.2772073921971252</c:v>
                </c:pt>
                <c:pt idx="326">
                  <c:v>7.2908966461327855</c:v>
                </c:pt>
                <c:pt idx="327">
                  <c:v>7.2963723477070497</c:v>
                </c:pt>
                <c:pt idx="328">
                  <c:v>7.3347022587268995</c:v>
                </c:pt>
                <c:pt idx="329">
                  <c:v>7.3675564681724843</c:v>
                </c:pt>
                <c:pt idx="330">
                  <c:v>7.3757700205338805</c:v>
                </c:pt>
                <c:pt idx="331">
                  <c:v>7.4086242299794662</c:v>
                </c:pt>
                <c:pt idx="332">
                  <c:v>7.4880219028062971</c:v>
                </c:pt>
                <c:pt idx="333">
                  <c:v>7.5017111567419574</c:v>
                </c:pt>
                <c:pt idx="334">
                  <c:v>7.5071868583162216</c:v>
                </c:pt>
                <c:pt idx="335">
                  <c:v>7.526351813826146</c:v>
                </c:pt>
                <c:pt idx="336">
                  <c:v>7.5400410677618073</c:v>
                </c:pt>
                <c:pt idx="337">
                  <c:v>7.5427789185489393</c:v>
                </c:pt>
                <c:pt idx="338">
                  <c:v>7.5975359342915807</c:v>
                </c:pt>
                <c:pt idx="339">
                  <c:v>7.6933607118412048</c:v>
                </c:pt>
                <c:pt idx="340">
                  <c:v>7.9616700889801502</c:v>
                </c:pt>
                <c:pt idx="341">
                  <c:v>8.038329911019849</c:v>
                </c:pt>
                <c:pt idx="342">
                  <c:v>8.0410677618069819</c:v>
                </c:pt>
                <c:pt idx="343">
                  <c:v>8.1013004791238874</c:v>
                </c:pt>
                <c:pt idx="344">
                  <c:v>8.1177275838466798</c:v>
                </c:pt>
                <c:pt idx="345">
                  <c:v>8.1341546885694722</c:v>
                </c:pt>
                <c:pt idx="346">
                  <c:v>8.1341546885694722</c:v>
                </c:pt>
                <c:pt idx="347">
                  <c:v>8.1368925393566052</c:v>
                </c:pt>
                <c:pt idx="348">
                  <c:v>8.1533196440793976</c:v>
                </c:pt>
                <c:pt idx="349">
                  <c:v>8.216290212183436</c:v>
                </c:pt>
                <c:pt idx="350">
                  <c:v>8.2491444216290208</c:v>
                </c:pt>
                <c:pt idx="351">
                  <c:v>8.254620123203285</c:v>
                </c:pt>
                <c:pt idx="352">
                  <c:v>8.254620123203285</c:v>
                </c:pt>
                <c:pt idx="353">
                  <c:v>8.2683093771389462</c:v>
                </c:pt>
                <c:pt idx="354">
                  <c:v>8.2737850787132103</c:v>
                </c:pt>
                <c:pt idx="355">
                  <c:v>8.2956878850102669</c:v>
                </c:pt>
                <c:pt idx="356">
                  <c:v>8.388774811772759</c:v>
                </c:pt>
                <c:pt idx="357">
                  <c:v>8.4599589322381927</c:v>
                </c:pt>
                <c:pt idx="358">
                  <c:v>8.5201916495551</c:v>
                </c:pt>
                <c:pt idx="359">
                  <c:v>8.5612594113620801</c:v>
                </c:pt>
                <c:pt idx="360">
                  <c:v>8.5941136208076667</c:v>
                </c:pt>
                <c:pt idx="361">
                  <c:v>8.5995893223819309</c:v>
                </c:pt>
                <c:pt idx="362">
                  <c:v>8.6516084873374393</c:v>
                </c:pt>
                <c:pt idx="363">
                  <c:v>8.6570841889117052</c:v>
                </c:pt>
                <c:pt idx="364">
                  <c:v>8.6954140999315541</c:v>
                </c:pt>
                <c:pt idx="365">
                  <c:v>8.7857631759069132</c:v>
                </c:pt>
                <c:pt idx="366">
                  <c:v>8.8432580424366876</c:v>
                </c:pt>
                <c:pt idx="367">
                  <c:v>8.8459958932238187</c:v>
                </c:pt>
                <c:pt idx="368">
                  <c:v>8.8487337440109517</c:v>
                </c:pt>
                <c:pt idx="369">
                  <c:v>8.8624229979466111</c:v>
                </c:pt>
                <c:pt idx="370">
                  <c:v>8.8678986995208753</c:v>
                </c:pt>
                <c:pt idx="371">
                  <c:v>8.9390828199863108</c:v>
                </c:pt>
                <c:pt idx="372">
                  <c:v>8.9582477754962362</c:v>
                </c:pt>
                <c:pt idx="373">
                  <c:v>8.9637234770705003</c:v>
                </c:pt>
                <c:pt idx="374">
                  <c:v>9.037645448323067</c:v>
                </c:pt>
                <c:pt idx="375">
                  <c:v>9.0513347022587265</c:v>
                </c:pt>
                <c:pt idx="376">
                  <c:v>9.0595482546201236</c:v>
                </c:pt>
                <c:pt idx="377">
                  <c:v>9.0978781656399725</c:v>
                </c:pt>
                <c:pt idx="378">
                  <c:v>9.1115674195756338</c:v>
                </c:pt>
                <c:pt idx="379">
                  <c:v>9.1143052703627649</c:v>
                </c:pt>
                <c:pt idx="380">
                  <c:v>9.245722108145106</c:v>
                </c:pt>
                <c:pt idx="381">
                  <c:v>9.2621492128678984</c:v>
                </c:pt>
                <c:pt idx="382">
                  <c:v>9.2676249144421625</c:v>
                </c:pt>
                <c:pt idx="383">
                  <c:v>9.2676249144421625</c:v>
                </c:pt>
                <c:pt idx="384">
                  <c:v>9.2703627652292955</c:v>
                </c:pt>
                <c:pt idx="385">
                  <c:v>9.3032169746748803</c:v>
                </c:pt>
                <c:pt idx="386">
                  <c:v>9.3278576317590698</c:v>
                </c:pt>
                <c:pt idx="387">
                  <c:v>9.4401095140314855</c:v>
                </c:pt>
                <c:pt idx="388">
                  <c:v>9.4401095140314855</c:v>
                </c:pt>
                <c:pt idx="389">
                  <c:v>9.4921286789869956</c:v>
                </c:pt>
                <c:pt idx="390">
                  <c:v>9.5386721423682417</c:v>
                </c:pt>
                <c:pt idx="391">
                  <c:v>9.6481861738535244</c:v>
                </c:pt>
                <c:pt idx="392">
                  <c:v>9.6728268309377139</c:v>
                </c:pt>
                <c:pt idx="393">
                  <c:v>9.765913757700206</c:v>
                </c:pt>
                <c:pt idx="394">
                  <c:v>9.848049281314168</c:v>
                </c:pt>
                <c:pt idx="395">
                  <c:v>9.8809034907597528</c:v>
                </c:pt>
                <c:pt idx="396">
                  <c:v>9.897330595482547</c:v>
                </c:pt>
                <c:pt idx="397">
                  <c:v>9.9028062970568111</c:v>
                </c:pt>
                <c:pt idx="398">
                  <c:v>9.9411362080766601</c:v>
                </c:pt>
                <c:pt idx="399">
                  <c:v>10.053388090349076</c:v>
                </c:pt>
                <c:pt idx="400">
                  <c:v>10.069815195071868</c:v>
                </c:pt>
                <c:pt idx="401">
                  <c:v>10.108145106091717</c:v>
                </c:pt>
                <c:pt idx="402">
                  <c:v>10.151950718685832</c:v>
                </c:pt>
                <c:pt idx="403">
                  <c:v>10.165639972621491</c:v>
                </c:pt>
                <c:pt idx="404">
                  <c:v>10.184804928131417</c:v>
                </c:pt>
                <c:pt idx="405">
                  <c:v>10.261464750171116</c:v>
                </c:pt>
                <c:pt idx="406">
                  <c:v>10.524298425735797</c:v>
                </c:pt>
                <c:pt idx="407">
                  <c:v>10.595482546201232</c:v>
                </c:pt>
                <c:pt idx="408">
                  <c:v>10.683093771389458</c:v>
                </c:pt>
                <c:pt idx="409">
                  <c:v>10.726899383983573</c:v>
                </c:pt>
                <c:pt idx="410">
                  <c:v>10.740588637919233</c:v>
                </c:pt>
                <c:pt idx="411">
                  <c:v>10.798083504449007</c:v>
                </c:pt>
                <c:pt idx="412">
                  <c:v>10.8145106091718</c:v>
                </c:pt>
                <c:pt idx="413">
                  <c:v>10.822724161533197</c:v>
                </c:pt>
                <c:pt idx="414">
                  <c:v>10.836413415468858</c:v>
                </c:pt>
                <c:pt idx="415">
                  <c:v>10.841889117043122</c:v>
                </c:pt>
                <c:pt idx="416">
                  <c:v>10.913073237508556</c:v>
                </c:pt>
                <c:pt idx="417">
                  <c:v>10.976043805612594</c:v>
                </c:pt>
                <c:pt idx="418">
                  <c:v>11.052703627652292</c:v>
                </c:pt>
                <c:pt idx="419">
                  <c:v>11.066392881587953</c:v>
                </c:pt>
                <c:pt idx="420">
                  <c:v>11.104722792607802</c:v>
                </c:pt>
                <c:pt idx="421">
                  <c:v>11.110198494182066</c:v>
                </c:pt>
                <c:pt idx="422">
                  <c:v>11.206023271731691</c:v>
                </c:pt>
                <c:pt idx="423">
                  <c:v>11.219712525667351</c:v>
                </c:pt>
                <c:pt idx="424">
                  <c:v>11.225188227241615</c:v>
                </c:pt>
                <c:pt idx="425">
                  <c:v>11.238877481177276</c:v>
                </c:pt>
                <c:pt idx="426">
                  <c:v>11.24435318275154</c:v>
                </c:pt>
                <c:pt idx="427">
                  <c:v>11.255304585900069</c:v>
                </c:pt>
                <c:pt idx="428">
                  <c:v>11.277207392197125</c:v>
                </c:pt>
                <c:pt idx="429">
                  <c:v>11.411362080766597</c:v>
                </c:pt>
                <c:pt idx="430">
                  <c:v>11.416837782340862</c:v>
                </c:pt>
                <c:pt idx="431">
                  <c:v>11.493497604380561</c:v>
                </c:pt>
                <c:pt idx="432">
                  <c:v>11.504449007529089</c:v>
                </c:pt>
                <c:pt idx="433">
                  <c:v>11.526351813826146</c:v>
                </c:pt>
                <c:pt idx="434">
                  <c:v>11.58384668035592</c:v>
                </c:pt>
                <c:pt idx="435">
                  <c:v>11.622176591375769</c:v>
                </c:pt>
                <c:pt idx="436">
                  <c:v>11.723477070499658</c:v>
                </c:pt>
                <c:pt idx="437">
                  <c:v>11.745379876796715</c:v>
                </c:pt>
                <c:pt idx="438">
                  <c:v>11.761806981519507</c:v>
                </c:pt>
                <c:pt idx="439">
                  <c:v>11.794661190965092</c:v>
                </c:pt>
                <c:pt idx="440">
                  <c:v>11.857631759069131</c:v>
                </c:pt>
                <c:pt idx="441">
                  <c:v>11.915126625598905</c:v>
                </c:pt>
                <c:pt idx="442">
                  <c:v>11.953456536618754</c:v>
                </c:pt>
                <c:pt idx="443">
                  <c:v>12.024640657084189</c:v>
                </c:pt>
                <c:pt idx="444">
                  <c:v>12.032854209445585</c:v>
                </c:pt>
                <c:pt idx="445">
                  <c:v>12.068446269678303</c:v>
                </c:pt>
                <c:pt idx="446">
                  <c:v>12.120465434633813</c:v>
                </c:pt>
                <c:pt idx="447">
                  <c:v>12.183436002737851</c:v>
                </c:pt>
                <c:pt idx="448">
                  <c:v>12.216290212183436</c:v>
                </c:pt>
                <c:pt idx="449">
                  <c:v>12.279260780287474</c:v>
                </c:pt>
                <c:pt idx="450">
                  <c:v>12.413415468856947</c:v>
                </c:pt>
                <c:pt idx="451">
                  <c:v>12.484599589322382</c:v>
                </c:pt>
                <c:pt idx="452">
                  <c:v>12.522929500342231</c:v>
                </c:pt>
              </c:numCache>
            </c:numRef>
          </c:xVal>
          <c:yVal>
            <c:numRef>
              <c:f>'M ZUKresults'!$O$6:$O$456</c:f>
              <c:numCache>
                <c:formatCode>0.00000000</c:formatCode>
                <c:ptCount val="451"/>
                <c:pt idx="0">
                  <c:v>0.98436529321090838</c:v>
                </c:pt>
                <c:pt idx="1">
                  <c:v>0.98436529321090838</c:v>
                </c:pt>
                <c:pt idx="2">
                  <c:v>0.98436529321090838</c:v>
                </c:pt>
                <c:pt idx="3">
                  <c:v>0.98436529321090838</c:v>
                </c:pt>
                <c:pt idx="4">
                  <c:v>0.98436529321090838</c:v>
                </c:pt>
                <c:pt idx="5">
                  <c:v>0.98436529321090838</c:v>
                </c:pt>
                <c:pt idx="6">
                  <c:v>0.98436529321090838</c:v>
                </c:pt>
                <c:pt idx="7">
                  <c:v>0.98436529321090838</c:v>
                </c:pt>
                <c:pt idx="8">
                  <c:v>0.98436529321090838</c:v>
                </c:pt>
                <c:pt idx="9">
                  <c:v>0.98436529321090838</c:v>
                </c:pt>
                <c:pt idx="10">
                  <c:v>0.98436529321090838</c:v>
                </c:pt>
                <c:pt idx="11">
                  <c:v>0.98436529321090838</c:v>
                </c:pt>
                <c:pt idx="12">
                  <c:v>0.98436529321090838</c:v>
                </c:pt>
                <c:pt idx="13">
                  <c:v>0.98436529321090838</c:v>
                </c:pt>
                <c:pt idx="14">
                  <c:v>0.98436529321090838</c:v>
                </c:pt>
                <c:pt idx="15">
                  <c:v>0.98436529321090838</c:v>
                </c:pt>
                <c:pt idx="16">
                  <c:v>0.98436529321090838</c:v>
                </c:pt>
                <c:pt idx="17">
                  <c:v>0.98436529321090838</c:v>
                </c:pt>
                <c:pt idx="18">
                  <c:v>0.98436529321090838</c:v>
                </c:pt>
                <c:pt idx="19">
                  <c:v>0.98436529321090838</c:v>
                </c:pt>
                <c:pt idx="20">
                  <c:v>0.98436529321090838</c:v>
                </c:pt>
                <c:pt idx="21">
                  <c:v>0.98436529321090838</c:v>
                </c:pt>
                <c:pt idx="22">
                  <c:v>0.98436529321090838</c:v>
                </c:pt>
                <c:pt idx="23">
                  <c:v>0.98436529321090838</c:v>
                </c:pt>
                <c:pt idx="24">
                  <c:v>0.98436529321090838</c:v>
                </c:pt>
                <c:pt idx="25">
                  <c:v>0.98436529321090838</c:v>
                </c:pt>
                <c:pt idx="26">
                  <c:v>0.98436529321090838</c:v>
                </c:pt>
                <c:pt idx="27">
                  <c:v>0.98436529321090838</c:v>
                </c:pt>
                <c:pt idx="28">
                  <c:v>0.98436529321090838</c:v>
                </c:pt>
                <c:pt idx="29">
                  <c:v>0.98436529321090838</c:v>
                </c:pt>
                <c:pt idx="30">
                  <c:v>0.98436529321090838</c:v>
                </c:pt>
                <c:pt idx="31">
                  <c:v>0.98436529321090838</c:v>
                </c:pt>
                <c:pt idx="32">
                  <c:v>0.98436529321090838</c:v>
                </c:pt>
                <c:pt idx="33">
                  <c:v>0.98436529321090838</c:v>
                </c:pt>
                <c:pt idx="34">
                  <c:v>0.98436529321090838</c:v>
                </c:pt>
                <c:pt idx="35">
                  <c:v>0.98436529321090838</c:v>
                </c:pt>
                <c:pt idx="36">
                  <c:v>0.98436529321090838</c:v>
                </c:pt>
                <c:pt idx="37">
                  <c:v>0.98436529321090838</c:v>
                </c:pt>
                <c:pt idx="38">
                  <c:v>0.98436529321090838</c:v>
                </c:pt>
                <c:pt idx="39">
                  <c:v>0.98436529321090838</c:v>
                </c:pt>
                <c:pt idx="40">
                  <c:v>0.98436529321090838</c:v>
                </c:pt>
                <c:pt idx="41">
                  <c:v>0.98436529321090838</c:v>
                </c:pt>
                <c:pt idx="42">
                  <c:v>0.98436529321090838</c:v>
                </c:pt>
                <c:pt idx="43">
                  <c:v>0.98436529321090838</c:v>
                </c:pt>
                <c:pt idx="44">
                  <c:v>0.98142859845177144</c:v>
                </c:pt>
                <c:pt idx="45">
                  <c:v>0.98142859845177144</c:v>
                </c:pt>
                <c:pt idx="46">
                  <c:v>0.98142859845177144</c:v>
                </c:pt>
                <c:pt idx="47">
                  <c:v>0.98142859845177144</c:v>
                </c:pt>
                <c:pt idx="48">
                  <c:v>0.98142859845177144</c:v>
                </c:pt>
                <c:pt idx="49">
                  <c:v>0.98142859845177144</c:v>
                </c:pt>
                <c:pt idx="50">
                  <c:v>0.98142859845177144</c:v>
                </c:pt>
                <c:pt idx="51">
                  <c:v>0.98142859845177144</c:v>
                </c:pt>
                <c:pt idx="52">
                  <c:v>0.97792161640496866</c:v>
                </c:pt>
                <c:pt idx="53">
                  <c:v>0.97792161640496866</c:v>
                </c:pt>
                <c:pt idx="54">
                  <c:v>0.97792161640496866</c:v>
                </c:pt>
                <c:pt idx="55">
                  <c:v>0.97792161640496866</c:v>
                </c:pt>
                <c:pt idx="56">
                  <c:v>0.97792161640496866</c:v>
                </c:pt>
                <c:pt idx="57">
                  <c:v>0.97792161640496866</c:v>
                </c:pt>
                <c:pt idx="58">
                  <c:v>0.97792161640496866</c:v>
                </c:pt>
                <c:pt idx="59">
                  <c:v>0.97792161640496866</c:v>
                </c:pt>
                <c:pt idx="60">
                  <c:v>0.97792161640496866</c:v>
                </c:pt>
                <c:pt idx="61">
                  <c:v>0.97792161640496866</c:v>
                </c:pt>
                <c:pt idx="62">
                  <c:v>0.97792161640496866</c:v>
                </c:pt>
                <c:pt idx="63">
                  <c:v>0.97792161640496866</c:v>
                </c:pt>
                <c:pt idx="64">
                  <c:v>0.97792161640496866</c:v>
                </c:pt>
                <c:pt idx="65">
                  <c:v>0.97792161640496866</c:v>
                </c:pt>
                <c:pt idx="66">
                  <c:v>0.97792161640496866</c:v>
                </c:pt>
                <c:pt idx="67">
                  <c:v>0.97792161640496866</c:v>
                </c:pt>
                <c:pt idx="68">
                  <c:v>0.97417405003965785</c:v>
                </c:pt>
                <c:pt idx="69">
                  <c:v>0.97417405003965785</c:v>
                </c:pt>
                <c:pt idx="70">
                  <c:v>0.97417405003965785</c:v>
                </c:pt>
                <c:pt idx="71">
                  <c:v>0.97417405003965785</c:v>
                </c:pt>
                <c:pt idx="72">
                  <c:v>0.97417405003965785</c:v>
                </c:pt>
                <c:pt idx="73">
                  <c:v>0.97417405003965785</c:v>
                </c:pt>
                <c:pt idx="74">
                  <c:v>0.97417405003965785</c:v>
                </c:pt>
                <c:pt idx="75">
                  <c:v>0.97417405003965785</c:v>
                </c:pt>
                <c:pt idx="76">
                  <c:v>0.97417405003965785</c:v>
                </c:pt>
                <c:pt idx="77">
                  <c:v>0.97417405003965785</c:v>
                </c:pt>
                <c:pt idx="78">
                  <c:v>0.97417405003965785</c:v>
                </c:pt>
                <c:pt idx="79">
                  <c:v>0.97417405003965785</c:v>
                </c:pt>
                <c:pt idx="80">
                  <c:v>0.97417405003965785</c:v>
                </c:pt>
                <c:pt idx="81">
                  <c:v>0.97417405003965785</c:v>
                </c:pt>
                <c:pt idx="82">
                  <c:v>0.97417405003965785</c:v>
                </c:pt>
                <c:pt idx="83">
                  <c:v>0.97417405003965785</c:v>
                </c:pt>
                <c:pt idx="84">
                  <c:v>0.97417405003965785</c:v>
                </c:pt>
                <c:pt idx="85">
                  <c:v>0.97417405003965785</c:v>
                </c:pt>
                <c:pt idx="86">
                  <c:v>0.97417405003965785</c:v>
                </c:pt>
                <c:pt idx="87">
                  <c:v>0.97417405003965785</c:v>
                </c:pt>
                <c:pt idx="88">
                  <c:v>0.97417405003965785</c:v>
                </c:pt>
                <c:pt idx="89">
                  <c:v>0.97417405003965785</c:v>
                </c:pt>
                <c:pt idx="90">
                  <c:v>0.97417405003965785</c:v>
                </c:pt>
                <c:pt idx="91">
                  <c:v>0.97417405003965785</c:v>
                </c:pt>
                <c:pt idx="92">
                  <c:v>0.97417405003965785</c:v>
                </c:pt>
                <c:pt idx="93">
                  <c:v>0.97417405003965785</c:v>
                </c:pt>
                <c:pt idx="94">
                  <c:v>0.97417405003965785</c:v>
                </c:pt>
                <c:pt idx="95">
                  <c:v>0.97417405003965785</c:v>
                </c:pt>
                <c:pt idx="96">
                  <c:v>0.97004659085578937</c:v>
                </c:pt>
                <c:pt idx="97">
                  <c:v>0.97004659085578937</c:v>
                </c:pt>
                <c:pt idx="98">
                  <c:v>0.97004659085578937</c:v>
                </c:pt>
                <c:pt idx="99">
                  <c:v>0.97004659085578937</c:v>
                </c:pt>
                <c:pt idx="100">
                  <c:v>0.97004659085578937</c:v>
                </c:pt>
                <c:pt idx="101">
                  <c:v>0.97004659085578937</c:v>
                </c:pt>
                <c:pt idx="102">
                  <c:v>0.97004659085578937</c:v>
                </c:pt>
                <c:pt idx="103">
                  <c:v>0.97004659085578937</c:v>
                </c:pt>
                <c:pt idx="104">
                  <c:v>0.97004659085578937</c:v>
                </c:pt>
                <c:pt idx="105">
                  <c:v>0.97004659085578937</c:v>
                </c:pt>
                <c:pt idx="106">
                  <c:v>0.97004659085578937</c:v>
                </c:pt>
                <c:pt idx="107">
                  <c:v>0.97004659085578937</c:v>
                </c:pt>
                <c:pt idx="108">
                  <c:v>0.97004659085578937</c:v>
                </c:pt>
                <c:pt idx="109">
                  <c:v>0.97004659085578937</c:v>
                </c:pt>
                <c:pt idx="110">
                  <c:v>0.97004659085578937</c:v>
                </c:pt>
                <c:pt idx="111">
                  <c:v>0.97004659085578937</c:v>
                </c:pt>
                <c:pt idx="112">
                  <c:v>0.97004659085578937</c:v>
                </c:pt>
                <c:pt idx="113">
                  <c:v>0.97004659085578937</c:v>
                </c:pt>
                <c:pt idx="114">
                  <c:v>0.97004659085578937</c:v>
                </c:pt>
                <c:pt idx="115">
                  <c:v>0.97004659085578937</c:v>
                </c:pt>
                <c:pt idx="116">
                  <c:v>0.97004659085578937</c:v>
                </c:pt>
                <c:pt idx="117">
                  <c:v>0.97004659085578937</c:v>
                </c:pt>
                <c:pt idx="118">
                  <c:v>0.97004659085578937</c:v>
                </c:pt>
                <c:pt idx="119">
                  <c:v>0.97004659085578937</c:v>
                </c:pt>
                <c:pt idx="120">
                  <c:v>0.97004659085578937</c:v>
                </c:pt>
                <c:pt idx="121">
                  <c:v>0.97004659085578937</c:v>
                </c:pt>
                <c:pt idx="122">
                  <c:v>0.97004659085578937</c:v>
                </c:pt>
                <c:pt idx="123">
                  <c:v>0.97004659085578937</c:v>
                </c:pt>
                <c:pt idx="124">
                  <c:v>0.97004659085578937</c:v>
                </c:pt>
                <c:pt idx="125">
                  <c:v>0.97004659085578937</c:v>
                </c:pt>
                <c:pt idx="126">
                  <c:v>0.97004659085578937</c:v>
                </c:pt>
                <c:pt idx="127">
                  <c:v>0.97004659085578937</c:v>
                </c:pt>
                <c:pt idx="128">
                  <c:v>0.97004659085578937</c:v>
                </c:pt>
                <c:pt idx="129">
                  <c:v>0.97004659085578937</c:v>
                </c:pt>
                <c:pt idx="130">
                  <c:v>0.97004659085578937</c:v>
                </c:pt>
                <c:pt idx="131">
                  <c:v>0.97004659085578937</c:v>
                </c:pt>
                <c:pt idx="132">
                  <c:v>0.97004659085578937</c:v>
                </c:pt>
                <c:pt idx="133">
                  <c:v>0.97004659085578937</c:v>
                </c:pt>
                <c:pt idx="134">
                  <c:v>0.97004659085578937</c:v>
                </c:pt>
                <c:pt idx="135">
                  <c:v>0.97004659085578937</c:v>
                </c:pt>
                <c:pt idx="136">
                  <c:v>0.97004659085578937</c:v>
                </c:pt>
                <c:pt idx="137">
                  <c:v>0.97004659085578937</c:v>
                </c:pt>
                <c:pt idx="138">
                  <c:v>0.97004659085578937</c:v>
                </c:pt>
                <c:pt idx="139">
                  <c:v>0.97004659085578937</c:v>
                </c:pt>
                <c:pt idx="140">
                  <c:v>0.97004659085578937</c:v>
                </c:pt>
                <c:pt idx="141">
                  <c:v>0.97004659085578937</c:v>
                </c:pt>
                <c:pt idx="142">
                  <c:v>0.97004659085578937</c:v>
                </c:pt>
                <c:pt idx="143">
                  <c:v>0.97004659085578937</c:v>
                </c:pt>
                <c:pt idx="144">
                  <c:v>0.97004659085578937</c:v>
                </c:pt>
                <c:pt idx="145">
                  <c:v>0.97004659085578937</c:v>
                </c:pt>
                <c:pt idx="146">
                  <c:v>0.97004659085578937</c:v>
                </c:pt>
                <c:pt idx="147">
                  <c:v>0.97004659085578937</c:v>
                </c:pt>
                <c:pt idx="148">
                  <c:v>0.97004659085578937</c:v>
                </c:pt>
                <c:pt idx="149">
                  <c:v>0.97004659085578937</c:v>
                </c:pt>
                <c:pt idx="150">
                  <c:v>0.97004659085578937</c:v>
                </c:pt>
                <c:pt idx="151">
                  <c:v>0.97004659085578937</c:v>
                </c:pt>
                <c:pt idx="152">
                  <c:v>0.97004659085578937</c:v>
                </c:pt>
                <c:pt idx="153">
                  <c:v>0.97004659085578937</c:v>
                </c:pt>
                <c:pt idx="154">
                  <c:v>0.97004659085578937</c:v>
                </c:pt>
                <c:pt idx="155">
                  <c:v>0.97004659085578937</c:v>
                </c:pt>
                <c:pt idx="156">
                  <c:v>0.97004659085578937</c:v>
                </c:pt>
                <c:pt idx="157">
                  <c:v>0.97004659085578937</c:v>
                </c:pt>
                <c:pt idx="158">
                  <c:v>0.97004659085578937</c:v>
                </c:pt>
                <c:pt idx="159">
                  <c:v>0.97004659085578937</c:v>
                </c:pt>
                <c:pt idx="160">
                  <c:v>0.97004659085578937</c:v>
                </c:pt>
                <c:pt idx="161">
                  <c:v>0.97004659085578937</c:v>
                </c:pt>
                <c:pt idx="162">
                  <c:v>0.97004659085578937</c:v>
                </c:pt>
                <c:pt idx="163">
                  <c:v>0.97004659085578937</c:v>
                </c:pt>
                <c:pt idx="164">
                  <c:v>0.97004659085578937</c:v>
                </c:pt>
                <c:pt idx="165">
                  <c:v>0.97004659085578937</c:v>
                </c:pt>
                <c:pt idx="166">
                  <c:v>0.97004659085578937</c:v>
                </c:pt>
                <c:pt idx="167">
                  <c:v>0.97004659085578937</c:v>
                </c:pt>
                <c:pt idx="168">
                  <c:v>0.97004659085578937</c:v>
                </c:pt>
                <c:pt idx="169">
                  <c:v>0.97004659085578937</c:v>
                </c:pt>
                <c:pt idx="170">
                  <c:v>0.97004659085578937</c:v>
                </c:pt>
                <c:pt idx="171">
                  <c:v>0.97004659085578937</c:v>
                </c:pt>
                <c:pt idx="172">
                  <c:v>0.97004659085578937</c:v>
                </c:pt>
                <c:pt idx="173">
                  <c:v>0.97004659085578937</c:v>
                </c:pt>
                <c:pt idx="174">
                  <c:v>0.97004659085578937</c:v>
                </c:pt>
                <c:pt idx="175">
                  <c:v>0.97004659085578937</c:v>
                </c:pt>
                <c:pt idx="176">
                  <c:v>0.97004659085578937</c:v>
                </c:pt>
                <c:pt idx="177">
                  <c:v>0.97004659085578937</c:v>
                </c:pt>
                <c:pt idx="178">
                  <c:v>0.97004659085578937</c:v>
                </c:pt>
                <c:pt idx="179">
                  <c:v>0.97004659085578937</c:v>
                </c:pt>
                <c:pt idx="180">
                  <c:v>0.97004659085578937</c:v>
                </c:pt>
                <c:pt idx="181">
                  <c:v>0.97004659085578937</c:v>
                </c:pt>
                <c:pt idx="182">
                  <c:v>0.97004659085578937</c:v>
                </c:pt>
                <c:pt idx="183">
                  <c:v>0.97004659085578937</c:v>
                </c:pt>
                <c:pt idx="184">
                  <c:v>0.97004659085578937</c:v>
                </c:pt>
                <c:pt idx="185">
                  <c:v>0.97004659085578937</c:v>
                </c:pt>
                <c:pt idx="186">
                  <c:v>0.97004659085578937</c:v>
                </c:pt>
                <c:pt idx="187">
                  <c:v>0.97004659085578937</c:v>
                </c:pt>
                <c:pt idx="188">
                  <c:v>0.97004659085578937</c:v>
                </c:pt>
                <c:pt idx="189">
                  <c:v>0.97004659085578937</c:v>
                </c:pt>
                <c:pt idx="190">
                  <c:v>0.97004659085578937</c:v>
                </c:pt>
                <c:pt idx="191">
                  <c:v>0.97004659085578937</c:v>
                </c:pt>
                <c:pt idx="192">
                  <c:v>0.97004659085578937</c:v>
                </c:pt>
                <c:pt idx="193">
                  <c:v>0.97004659085578937</c:v>
                </c:pt>
                <c:pt idx="194">
                  <c:v>0.97004659085578937</c:v>
                </c:pt>
                <c:pt idx="195">
                  <c:v>0.9632973671944951</c:v>
                </c:pt>
                <c:pt idx="196">
                  <c:v>0.9632973671944951</c:v>
                </c:pt>
                <c:pt idx="197">
                  <c:v>0.9632973671944951</c:v>
                </c:pt>
                <c:pt idx="198">
                  <c:v>0.9632973671944951</c:v>
                </c:pt>
                <c:pt idx="199">
                  <c:v>0.9632973671944951</c:v>
                </c:pt>
                <c:pt idx="200">
                  <c:v>0.9632973671944951</c:v>
                </c:pt>
                <c:pt idx="201">
                  <c:v>0.9632973671944951</c:v>
                </c:pt>
                <c:pt idx="202">
                  <c:v>0.9632973671944951</c:v>
                </c:pt>
                <c:pt idx="203">
                  <c:v>0.9632973671944951</c:v>
                </c:pt>
                <c:pt idx="204">
                  <c:v>0.9632973671944951</c:v>
                </c:pt>
                <c:pt idx="205">
                  <c:v>0.9632973671944951</c:v>
                </c:pt>
                <c:pt idx="206">
                  <c:v>0.9632973671944951</c:v>
                </c:pt>
                <c:pt idx="207">
                  <c:v>0.9632973671944951</c:v>
                </c:pt>
                <c:pt idx="208">
                  <c:v>0.9632973671944951</c:v>
                </c:pt>
                <c:pt idx="209">
                  <c:v>0.9632973671944951</c:v>
                </c:pt>
                <c:pt idx="210">
                  <c:v>0.9632973671944951</c:v>
                </c:pt>
                <c:pt idx="211">
                  <c:v>0.9632973671944951</c:v>
                </c:pt>
                <c:pt idx="212">
                  <c:v>0.9632973671944951</c:v>
                </c:pt>
                <c:pt idx="213">
                  <c:v>0.9632973671944951</c:v>
                </c:pt>
                <c:pt idx="214">
                  <c:v>0.9632973671944951</c:v>
                </c:pt>
                <c:pt idx="215">
                  <c:v>0.9632973671944951</c:v>
                </c:pt>
                <c:pt idx="216">
                  <c:v>0.9632973671944951</c:v>
                </c:pt>
                <c:pt idx="217">
                  <c:v>0.9632973671944951</c:v>
                </c:pt>
                <c:pt idx="218">
                  <c:v>0.9632973671944951</c:v>
                </c:pt>
                <c:pt idx="219">
                  <c:v>0.9632973671944951</c:v>
                </c:pt>
                <c:pt idx="220">
                  <c:v>0.9632973671944951</c:v>
                </c:pt>
                <c:pt idx="221">
                  <c:v>0.9632973671944951</c:v>
                </c:pt>
                <c:pt idx="222">
                  <c:v>0.9632973671944951</c:v>
                </c:pt>
                <c:pt idx="223">
                  <c:v>0.9632973671944951</c:v>
                </c:pt>
                <c:pt idx="224">
                  <c:v>0.9632973671944951</c:v>
                </c:pt>
                <c:pt idx="225">
                  <c:v>0.9632973671944951</c:v>
                </c:pt>
                <c:pt idx="226">
                  <c:v>0.9632973671944951</c:v>
                </c:pt>
                <c:pt idx="227">
                  <c:v>0.9632973671944951</c:v>
                </c:pt>
                <c:pt idx="228">
                  <c:v>0.9632973671944951</c:v>
                </c:pt>
                <c:pt idx="229">
                  <c:v>0.9632973671944951</c:v>
                </c:pt>
                <c:pt idx="230">
                  <c:v>0.95564996379640021</c:v>
                </c:pt>
                <c:pt idx="231">
                  <c:v>0.95564996379640021</c:v>
                </c:pt>
                <c:pt idx="232">
                  <c:v>0.95564996379640021</c:v>
                </c:pt>
                <c:pt idx="233">
                  <c:v>0.95564996379640021</c:v>
                </c:pt>
                <c:pt idx="234">
                  <c:v>0.95564996379640021</c:v>
                </c:pt>
                <c:pt idx="235">
                  <c:v>0.95564996379640021</c:v>
                </c:pt>
                <c:pt idx="236">
                  <c:v>0.95564996379640021</c:v>
                </c:pt>
                <c:pt idx="237">
                  <c:v>0.95564996379640021</c:v>
                </c:pt>
                <c:pt idx="238">
                  <c:v>0.95564996379640021</c:v>
                </c:pt>
                <c:pt idx="239">
                  <c:v>0.95564996379640021</c:v>
                </c:pt>
                <c:pt idx="240">
                  <c:v>0.95564996379640021</c:v>
                </c:pt>
                <c:pt idx="241">
                  <c:v>0.95564996379640021</c:v>
                </c:pt>
                <c:pt idx="242">
                  <c:v>0.95564996379640021</c:v>
                </c:pt>
                <c:pt idx="243">
                  <c:v>0.95564996379640021</c:v>
                </c:pt>
                <c:pt idx="244">
                  <c:v>0.95564996379640021</c:v>
                </c:pt>
                <c:pt idx="245">
                  <c:v>0.95564996379640021</c:v>
                </c:pt>
                <c:pt idx="246">
                  <c:v>0.95564996379640021</c:v>
                </c:pt>
                <c:pt idx="247">
                  <c:v>0.95564996379640021</c:v>
                </c:pt>
                <c:pt idx="248">
                  <c:v>0.95564996379640021</c:v>
                </c:pt>
                <c:pt idx="249">
                  <c:v>0.95564996379640021</c:v>
                </c:pt>
                <c:pt idx="250">
                  <c:v>0.95564996379640021</c:v>
                </c:pt>
                <c:pt idx="251">
                  <c:v>0.95564996379640021</c:v>
                </c:pt>
                <c:pt idx="252">
                  <c:v>0.95564996379640021</c:v>
                </c:pt>
                <c:pt idx="253">
                  <c:v>0.95564996379640021</c:v>
                </c:pt>
                <c:pt idx="254">
                  <c:v>0.95564996379640021</c:v>
                </c:pt>
                <c:pt idx="255">
                  <c:v>0.95564996379640021</c:v>
                </c:pt>
                <c:pt idx="256">
                  <c:v>0.95564996379640021</c:v>
                </c:pt>
                <c:pt idx="257">
                  <c:v>0.95564996379640021</c:v>
                </c:pt>
                <c:pt idx="258">
                  <c:v>0.95564996379640021</c:v>
                </c:pt>
                <c:pt idx="259">
                  <c:v>0.95564996379640021</c:v>
                </c:pt>
                <c:pt idx="260">
                  <c:v>0.95564996379640021</c:v>
                </c:pt>
                <c:pt idx="261">
                  <c:v>0.95564996379640021</c:v>
                </c:pt>
                <c:pt idx="262">
                  <c:v>0.95564996379640021</c:v>
                </c:pt>
                <c:pt idx="263">
                  <c:v>0.95564996379640021</c:v>
                </c:pt>
                <c:pt idx="264">
                  <c:v>0.95564996379640021</c:v>
                </c:pt>
                <c:pt idx="265">
                  <c:v>0.95564996379640021</c:v>
                </c:pt>
                <c:pt idx="266">
                  <c:v>0.95564996379640021</c:v>
                </c:pt>
                <c:pt idx="267">
                  <c:v>0.95564996379640021</c:v>
                </c:pt>
                <c:pt idx="268">
                  <c:v>0.95564996379640021</c:v>
                </c:pt>
                <c:pt idx="269">
                  <c:v>0.95564996379640021</c:v>
                </c:pt>
                <c:pt idx="270">
                  <c:v>0.95564996379640021</c:v>
                </c:pt>
                <c:pt idx="271">
                  <c:v>0.95564996379640021</c:v>
                </c:pt>
                <c:pt idx="272">
                  <c:v>0.95564996379640021</c:v>
                </c:pt>
                <c:pt idx="273">
                  <c:v>0.95564996379640021</c:v>
                </c:pt>
                <c:pt idx="274">
                  <c:v>0.95564996379640021</c:v>
                </c:pt>
                <c:pt idx="275">
                  <c:v>0.95564996379640021</c:v>
                </c:pt>
                <c:pt idx="276">
                  <c:v>0.95564996379640021</c:v>
                </c:pt>
                <c:pt idx="277">
                  <c:v>0.95564996379640021</c:v>
                </c:pt>
                <c:pt idx="278">
                  <c:v>0.95564996379640021</c:v>
                </c:pt>
                <c:pt idx="279">
                  <c:v>0.95564996379640021</c:v>
                </c:pt>
                <c:pt idx="280">
                  <c:v>0.95564996379640021</c:v>
                </c:pt>
                <c:pt idx="281">
                  <c:v>0.95564996379640021</c:v>
                </c:pt>
                <c:pt idx="282">
                  <c:v>0.95564996379640021</c:v>
                </c:pt>
                <c:pt idx="283">
                  <c:v>0.95564996379640021</c:v>
                </c:pt>
                <c:pt idx="284">
                  <c:v>0.95564996379640021</c:v>
                </c:pt>
                <c:pt idx="285">
                  <c:v>0.95564996379640021</c:v>
                </c:pt>
                <c:pt idx="286">
                  <c:v>0.95564996379640021</c:v>
                </c:pt>
                <c:pt idx="287">
                  <c:v>0.95564996379640021</c:v>
                </c:pt>
                <c:pt idx="288">
                  <c:v>0.95564996379640021</c:v>
                </c:pt>
                <c:pt idx="289">
                  <c:v>0.95564996379640021</c:v>
                </c:pt>
                <c:pt idx="290">
                  <c:v>0.95564996379640021</c:v>
                </c:pt>
                <c:pt idx="291">
                  <c:v>0.95564996379640021</c:v>
                </c:pt>
                <c:pt idx="292">
                  <c:v>0.95564996379640021</c:v>
                </c:pt>
                <c:pt idx="293">
                  <c:v>0.95564996379640021</c:v>
                </c:pt>
                <c:pt idx="294">
                  <c:v>0.95564996379640021</c:v>
                </c:pt>
                <c:pt idx="295">
                  <c:v>0.95564996379640021</c:v>
                </c:pt>
                <c:pt idx="296">
                  <c:v>0.95564996379640021</c:v>
                </c:pt>
                <c:pt idx="297">
                  <c:v>0.95564996379640021</c:v>
                </c:pt>
                <c:pt idx="298">
                  <c:v>0.95564996379640021</c:v>
                </c:pt>
                <c:pt idx="299">
                  <c:v>0.95564996379640021</c:v>
                </c:pt>
                <c:pt idx="300">
                  <c:v>0.95564996379640021</c:v>
                </c:pt>
                <c:pt idx="301">
                  <c:v>0.95564996379640021</c:v>
                </c:pt>
                <c:pt idx="302">
                  <c:v>0.95564996379640021</c:v>
                </c:pt>
                <c:pt idx="303">
                  <c:v>0.95564996379640021</c:v>
                </c:pt>
                <c:pt idx="304">
                  <c:v>0.95564996379640021</c:v>
                </c:pt>
                <c:pt idx="305">
                  <c:v>0.95564996379640021</c:v>
                </c:pt>
                <c:pt idx="306">
                  <c:v>0.95564996379640021</c:v>
                </c:pt>
                <c:pt idx="307">
                  <c:v>0.95564996379640021</c:v>
                </c:pt>
                <c:pt idx="308">
                  <c:v>0.95564996379640021</c:v>
                </c:pt>
                <c:pt idx="309">
                  <c:v>0.95564996379640021</c:v>
                </c:pt>
                <c:pt idx="310">
                  <c:v>0.95564996379640021</c:v>
                </c:pt>
                <c:pt idx="311">
                  <c:v>0.95564996379640021</c:v>
                </c:pt>
                <c:pt idx="312">
                  <c:v>0.95564996379640021</c:v>
                </c:pt>
                <c:pt idx="313">
                  <c:v>0.95564996379640021</c:v>
                </c:pt>
                <c:pt idx="314">
                  <c:v>0.95564996379640021</c:v>
                </c:pt>
                <c:pt idx="315">
                  <c:v>0.95564996379640021</c:v>
                </c:pt>
                <c:pt idx="316">
                  <c:v>0.95564996379640021</c:v>
                </c:pt>
                <c:pt idx="317">
                  <c:v>0.95564996379640021</c:v>
                </c:pt>
                <c:pt idx="318">
                  <c:v>0.95564996379640021</c:v>
                </c:pt>
                <c:pt idx="319">
                  <c:v>0.95564996379640021</c:v>
                </c:pt>
                <c:pt idx="320">
                  <c:v>0.95564996379640021</c:v>
                </c:pt>
                <c:pt idx="321">
                  <c:v>0.95564996379640021</c:v>
                </c:pt>
                <c:pt idx="322">
                  <c:v>0.95564996379640021</c:v>
                </c:pt>
                <c:pt idx="323">
                  <c:v>0.95564996379640021</c:v>
                </c:pt>
                <c:pt idx="324">
                  <c:v>0.95564996379640021</c:v>
                </c:pt>
                <c:pt idx="325">
                  <c:v>0.95564996379640021</c:v>
                </c:pt>
                <c:pt idx="326">
                  <c:v>0.95564996379640021</c:v>
                </c:pt>
                <c:pt idx="327">
                  <c:v>0.95564996379640021</c:v>
                </c:pt>
                <c:pt idx="328">
                  <c:v>0.95564996379640021</c:v>
                </c:pt>
                <c:pt idx="329">
                  <c:v>0.95564996379640021</c:v>
                </c:pt>
                <c:pt idx="330">
                  <c:v>0.95564996379640021</c:v>
                </c:pt>
                <c:pt idx="331">
                  <c:v>0.95564996379640021</c:v>
                </c:pt>
                <c:pt idx="332">
                  <c:v>0.95564996379640021</c:v>
                </c:pt>
                <c:pt idx="333">
                  <c:v>0.95564996379640021</c:v>
                </c:pt>
                <c:pt idx="334">
                  <c:v>0.95564996379640021</c:v>
                </c:pt>
                <c:pt idx="335">
                  <c:v>0.95564996379640021</c:v>
                </c:pt>
                <c:pt idx="336">
                  <c:v>0.95564996379640021</c:v>
                </c:pt>
                <c:pt idx="337">
                  <c:v>0.95564996379640021</c:v>
                </c:pt>
                <c:pt idx="338">
                  <c:v>0.95564996379640021</c:v>
                </c:pt>
                <c:pt idx="339">
                  <c:v>0.95564996379640021</c:v>
                </c:pt>
                <c:pt idx="340">
                  <c:v>0.95564996379640021</c:v>
                </c:pt>
                <c:pt idx="341">
                  <c:v>0.95564996379640021</c:v>
                </c:pt>
                <c:pt idx="342">
                  <c:v>0.95564996379640021</c:v>
                </c:pt>
                <c:pt idx="343">
                  <c:v>0.95564996379640021</c:v>
                </c:pt>
                <c:pt idx="344">
                  <c:v>0.95564996379640021</c:v>
                </c:pt>
                <c:pt idx="345">
                  <c:v>0.95564996379640021</c:v>
                </c:pt>
                <c:pt idx="346">
                  <c:v>0.95564996379640021</c:v>
                </c:pt>
                <c:pt idx="347">
                  <c:v>0.95564996379640021</c:v>
                </c:pt>
                <c:pt idx="348">
                  <c:v>0.95564996379640021</c:v>
                </c:pt>
                <c:pt idx="349">
                  <c:v>0.95564996379640021</c:v>
                </c:pt>
                <c:pt idx="350">
                  <c:v>0.95564996379640021</c:v>
                </c:pt>
                <c:pt idx="351">
                  <c:v>0.95564996379640021</c:v>
                </c:pt>
                <c:pt idx="352">
                  <c:v>0.95564996379640021</c:v>
                </c:pt>
                <c:pt idx="353">
                  <c:v>0.95564996379640021</c:v>
                </c:pt>
                <c:pt idx="354">
                  <c:v>0.95564996379640021</c:v>
                </c:pt>
                <c:pt idx="355">
                  <c:v>0.95564996379640021</c:v>
                </c:pt>
                <c:pt idx="356">
                  <c:v>0.95564996379640021</c:v>
                </c:pt>
                <c:pt idx="357">
                  <c:v>0.95564996379640021</c:v>
                </c:pt>
                <c:pt idx="358">
                  <c:v>0.95564996379640021</c:v>
                </c:pt>
                <c:pt idx="359">
                  <c:v>0.95564996379640021</c:v>
                </c:pt>
                <c:pt idx="360">
                  <c:v>0.95564996379640021</c:v>
                </c:pt>
                <c:pt idx="361">
                  <c:v>0.95564996379640021</c:v>
                </c:pt>
                <c:pt idx="362">
                  <c:v>0.95564996379640021</c:v>
                </c:pt>
                <c:pt idx="363">
                  <c:v>0.95564996379640021</c:v>
                </c:pt>
                <c:pt idx="364">
                  <c:v>0.95564996379640021</c:v>
                </c:pt>
                <c:pt idx="365">
                  <c:v>0.95564996379640021</c:v>
                </c:pt>
                <c:pt idx="366">
                  <c:v>0.95564996379640021</c:v>
                </c:pt>
                <c:pt idx="367">
                  <c:v>0.95564996379640021</c:v>
                </c:pt>
                <c:pt idx="368">
                  <c:v>0.95564996379640021</c:v>
                </c:pt>
                <c:pt idx="369">
                  <c:v>0.95564996379640021</c:v>
                </c:pt>
                <c:pt idx="370">
                  <c:v>0.95564996379640021</c:v>
                </c:pt>
                <c:pt idx="371">
                  <c:v>0.95564996379640021</c:v>
                </c:pt>
                <c:pt idx="372">
                  <c:v>0.95564996379640021</c:v>
                </c:pt>
                <c:pt idx="373">
                  <c:v>0.95564996379640021</c:v>
                </c:pt>
                <c:pt idx="374">
                  <c:v>0.95564996379640021</c:v>
                </c:pt>
                <c:pt idx="375">
                  <c:v>0.95564996379640021</c:v>
                </c:pt>
                <c:pt idx="376">
                  <c:v>0.95564996379640021</c:v>
                </c:pt>
                <c:pt idx="377">
                  <c:v>0.95564996379640021</c:v>
                </c:pt>
                <c:pt idx="378">
                  <c:v>0.95564996379640021</c:v>
                </c:pt>
                <c:pt idx="379">
                  <c:v>0.95564996379640021</c:v>
                </c:pt>
                <c:pt idx="380">
                  <c:v>0.95564996379640021</c:v>
                </c:pt>
                <c:pt idx="381">
                  <c:v>0.95564996379640021</c:v>
                </c:pt>
                <c:pt idx="382">
                  <c:v>0.95564996379640021</c:v>
                </c:pt>
                <c:pt idx="383">
                  <c:v>0.95564996379640021</c:v>
                </c:pt>
                <c:pt idx="384">
                  <c:v>0.95564996379640021</c:v>
                </c:pt>
                <c:pt idx="385">
                  <c:v>0.95564996379640021</c:v>
                </c:pt>
                <c:pt idx="386">
                  <c:v>0.95564996379640021</c:v>
                </c:pt>
                <c:pt idx="387">
                  <c:v>0.95564996379640021</c:v>
                </c:pt>
                <c:pt idx="388">
                  <c:v>0.95564996379640021</c:v>
                </c:pt>
                <c:pt idx="389">
                  <c:v>0.95564996379640021</c:v>
                </c:pt>
                <c:pt idx="390">
                  <c:v>0.95564996379640021</c:v>
                </c:pt>
                <c:pt idx="391">
                  <c:v>0.95564996379640021</c:v>
                </c:pt>
                <c:pt idx="392">
                  <c:v>0.95564996379640021</c:v>
                </c:pt>
                <c:pt idx="393">
                  <c:v>0.95564996379640021</c:v>
                </c:pt>
                <c:pt idx="394">
                  <c:v>0.95564996379640021</c:v>
                </c:pt>
                <c:pt idx="395">
                  <c:v>0.95564996379640021</c:v>
                </c:pt>
                <c:pt idx="396">
                  <c:v>0.95564996379640021</c:v>
                </c:pt>
                <c:pt idx="397">
                  <c:v>0.95564996379640021</c:v>
                </c:pt>
                <c:pt idx="398">
                  <c:v>0.95564996379640021</c:v>
                </c:pt>
                <c:pt idx="399">
                  <c:v>0.95564996379640021</c:v>
                </c:pt>
                <c:pt idx="400">
                  <c:v>0.95564996379640021</c:v>
                </c:pt>
                <c:pt idx="401">
                  <c:v>0.95564996379640021</c:v>
                </c:pt>
                <c:pt idx="402">
                  <c:v>0.95564996379640021</c:v>
                </c:pt>
                <c:pt idx="403">
                  <c:v>0.95564996379640021</c:v>
                </c:pt>
                <c:pt idx="404">
                  <c:v>0.95564996379640021</c:v>
                </c:pt>
                <c:pt idx="405">
                  <c:v>0.95564996379640021</c:v>
                </c:pt>
                <c:pt idx="406">
                  <c:v>0.95564996379640021</c:v>
                </c:pt>
                <c:pt idx="407">
                  <c:v>0.95564996379640021</c:v>
                </c:pt>
                <c:pt idx="408">
                  <c:v>0.95564996379640021</c:v>
                </c:pt>
                <c:pt idx="409">
                  <c:v>0.95564996379640021</c:v>
                </c:pt>
                <c:pt idx="410">
                  <c:v>0.95564996379640021</c:v>
                </c:pt>
                <c:pt idx="411">
                  <c:v>0.95564996379640021</c:v>
                </c:pt>
                <c:pt idx="412">
                  <c:v>0.95564996379640021</c:v>
                </c:pt>
                <c:pt idx="413">
                  <c:v>0.95564996379640021</c:v>
                </c:pt>
                <c:pt idx="414">
                  <c:v>0.95564996379640021</c:v>
                </c:pt>
                <c:pt idx="415">
                  <c:v>0.95564996379640021</c:v>
                </c:pt>
                <c:pt idx="416">
                  <c:v>0.95564996379640021</c:v>
                </c:pt>
                <c:pt idx="417">
                  <c:v>0.95564996379640021</c:v>
                </c:pt>
                <c:pt idx="418">
                  <c:v>0.95564996379640021</c:v>
                </c:pt>
                <c:pt idx="419">
                  <c:v>0.95564996379640021</c:v>
                </c:pt>
                <c:pt idx="420">
                  <c:v>0.95564996379640021</c:v>
                </c:pt>
                <c:pt idx="421">
                  <c:v>0.95564996379640021</c:v>
                </c:pt>
                <c:pt idx="422">
                  <c:v>0.95564996379640021</c:v>
                </c:pt>
                <c:pt idx="423">
                  <c:v>0.95564996379640021</c:v>
                </c:pt>
                <c:pt idx="424">
                  <c:v>0.95564996379640021</c:v>
                </c:pt>
                <c:pt idx="425">
                  <c:v>0.95564996379640021</c:v>
                </c:pt>
                <c:pt idx="426">
                  <c:v>0.95564996379640021</c:v>
                </c:pt>
                <c:pt idx="427">
                  <c:v>0.95564996379640021</c:v>
                </c:pt>
                <c:pt idx="428">
                  <c:v>0.95564996379640021</c:v>
                </c:pt>
                <c:pt idx="429">
                  <c:v>0.95564996379640021</c:v>
                </c:pt>
                <c:pt idx="430">
                  <c:v>0.95564996379640021</c:v>
                </c:pt>
                <c:pt idx="431">
                  <c:v>0.95564996379640021</c:v>
                </c:pt>
                <c:pt idx="432">
                  <c:v>0.95564996379640021</c:v>
                </c:pt>
                <c:pt idx="433">
                  <c:v>0.95564996379640021</c:v>
                </c:pt>
                <c:pt idx="434">
                  <c:v>0.95564996379640021</c:v>
                </c:pt>
                <c:pt idx="435">
                  <c:v>0.95564996379640021</c:v>
                </c:pt>
                <c:pt idx="436">
                  <c:v>0.95564996379640021</c:v>
                </c:pt>
                <c:pt idx="437">
                  <c:v>0.95564996379640021</c:v>
                </c:pt>
                <c:pt idx="438">
                  <c:v>0.95564996379640021</c:v>
                </c:pt>
                <c:pt idx="439">
                  <c:v>0.95564996379640021</c:v>
                </c:pt>
                <c:pt idx="440">
                  <c:v>0.95564996379640021</c:v>
                </c:pt>
                <c:pt idx="441">
                  <c:v>0.95564996379640021</c:v>
                </c:pt>
                <c:pt idx="442">
                  <c:v>0.95564996379640021</c:v>
                </c:pt>
                <c:pt idx="443">
                  <c:v>0.95564996379640021</c:v>
                </c:pt>
                <c:pt idx="444">
                  <c:v>0.95564996379640021</c:v>
                </c:pt>
                <c:pt idx="445">
                  <c:v>0.95564996379640021</c:v>
                </c:pt>
                <c:pt idx="446">
                  <c:v>0.95564996379640021</c:v>
                </c:pt>
                <c:pt idx="447">
                  <c:v>0.95564996379640021</c:v>
                </c:pt>
                <c:pt idx="448">
                  <c:v>0.95564996379640021</c:v>
                </c:pt>
                <c:pt idx="449">
                  <c:v>0.95564996379640021</c:v>
                </c:pt>
                <c:pt idx="450">
                  <c:v>0.95564996379640021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DB57-8341-A878-16B6C4DCB8B0}"/>
            </c:ext>
          </c:extLst>
        </c:ser>
        <c:ser>
          <c:idx val="1"/>
          <c:order val="2"/>
          <c:tx>
            <c:v>Upper confidence interval</c:v>
          </c:tx>
          <c:spPr>
            <a:ln w="22225">
              <a:solidFill>
                <a:schemeClr val="tx1"/>
              </a:solidFill>
              <a:prstDash val="sysDash"/>
            </a:ln>
          </c:spPr>
          <c:marker>
            <c:symbol val="none"/>
          </c:marker>
          <c:xVal>
            <c:numRef>
              <c:f>'M+L ZUKresults'!$H$5:$H$470</c:f>
              <c:numCache>
                <c:formatCode>0.00</c:formatCode>
                <c:ptCount val="466"/>
                <c:pt idx="0">
                  <c:v>4.6543463381245723E-2</c:v>
                </c:pt>
                <c:pt idx="1">
                  <c:v>5.7494866529774126E-2</c:v>
                </c:pt>
                <c:pt idx="2">
                  <c:v>7.3921971252566734E-2</c:v>
                </c:pt>
                <c:pt idx="3">
                  <c:v>7.3921971252566734E-2</c:v>
                </c:pt>
                <c:pt idx="4">
                  <c:v>0.10403832991101986</c:v>
                </c:pt>
                <c:pt idx="5">
                  <c:v>0.10677618069815195</c:v>
                </c:pt>
                <c:pt idx="6">
                  <c:v>0.10677618069815195</c:v>
                </c:pt>
                <c:pt idx="7">
                  <c:v>0.14510609171800137</c:v>
                </c:pt>
                <c:pt idx="8">
                  <c:v>0.14510609171800137</c:v>
                </c:pt>
                <c:pt idx="9">
                  <c:v>0.16974674880219029</c:v>
                </c:pt>
                <c:pt idx="10">
                  <c:v>0.16974674880219029</c:v>
                </c:pt>
                <c:pt idx="11">
                  <c:v>0.1806981519507187</c:v>
                </c:pt>
                <c:pt idx="12">
                  <c:v>0.1806981519507187</c:v>
                </c:pt>
                <c:pt idx="13">
                  <c:v>0.1806981519507187</c:v>
                </c:pt>
                <c:pt idx="14">
                  <c:v>0.1834360027378508</c:v>
                </c:pt>
                <c:pt idx="15">
                  <c:v>0.20807665982203971</c:v>
                </c:pt>
                <c:pt idx="16">
                  <c:v>0.23819301848049282</c:v>
                </c:pt>
                <c:pt idx="17">
                  <c:v>0.23819301848049282</c:v>
                </c:pt>
                <c:pt idx="18">
                  <c:v>0.24093086926762491</c:v>
                </c:pt>
                <c:pt idx="19">
                  <c:v>0.24640657084188911</c:v>
                </c:pt>
                <c:pt idx="20">
                  <c:v>0.26009582477754961</c:v>
                </c:pt>
                <c:pt idx="21">
                  <c:v>0.2655715263518138</c:v>
                </c:pt>
                <c:pt idx="22">
                  <c:v>0.2655715263518138</c:v>
                </c:pt>
                <c:pt idx="23">
                  <c:v>0.28473648186173856</c:v>
                </c:pt>
                <c:pt idx="24">
                  <c:v>0.30390143737166325</c:v>
                </c:pt>
                <c:pt idx="25">
                  <c:v>0.30390143737166325</c:v>
                </c:pt>
                <c:pt idx="26">
                  <c:v>0.31759069130732376</c:v>
                </c:pt>
                <c:pt idx="27">
                  <c:v>0.33949349760438058</c:v>
                </c:pt>
                <c:pt idx="28">
                  <c:v>0.39151266255989048</c:v>
                </c:pt>
                <c:pt idx="29">
                  <c:v>0.3942505133470226</c:v>
                </c:pt>
                <c:pt idx="30">
                  <c:v>0.3942505133470226</c:v>
                </c:pt>
                <c:pt idx="31">
                  <c:v>0.39698836413415467</c:v>
                </c:pt>
                <c:pt idx="32">
                  <c:v>0.39698836413415467</c:v>
                </c:pt>
                <c:pt idx="33">
                  <c:v>0.4271047227926078</c:v>
                </c:pt>
                <c:pt idx="34">
                  <c:v>0.432580424366872</c:v>
                </c:pt>
                <c:pt idx="35">
                  <c:v>0.432580424366872</c:v>
                </c:pt>
                <c:pt idx="36">
                  <c:v>0.43531827515400412</c:v>
                </c:pt>
                <c:pt idx="37">
                  <c:v>0.47638603696098564</c:v>
                </c:pt>
                <c:pt idx="38">
                  <c:v>0.49007529089664614</c:v>
                </c:pt>
                <c:pt idx="39">
                  <c:v>0.50924024640657084</c:v>
                </c:pt>
                <c:pt idx="40">
                  <c:v>0.52566735112936347</c:v>
                </c:pt>
                <c:pt idx="41">
                  <c:v>0.52566735112936347</c:v>
                </c:pt>
                <c:pt idx="42">
                  <c:v>0.54483230663928817</c:v>
                </c:pt>
                <c:pt idx="43">
                  <c:v>0.54757015742642023</c:v>
                </c:pt>
                <c:pt idx="44">
                  <c:v>0.56399726214921286</c:v>
                </c:pt>
                <c:pt idx="45">
                  <c:v>0.62149212867898695</c:v>
                </c:pt>
                <c:pt idx="46">
                  <c:v>0.66255989048596853</c:v>
                </c:pt>
                <c:pt idx="47">
                  <c:v>0.67351129363449691</c:v>
                </c:pt>
                <c:pt idx="48">
                  <c:v>0.68720054757015747</c:v>
                </c:pt>
                <c:pt idx="49">
                  <c:v>0.70088980150581792</c:v>
                </c:pt>
                <c:pt idx="50">
                  <c:v>0.70362765229294999</c:v>
                </c:pt>
                <c:pt idx="51">
                  <c:v>0.73648186173853525</c:v>
                </c:pt>
                <c:pt idx="52">
                  <c:v>0.73921971252566732</c:v>
                </c:pt>
                <c:pt idx="53">
                  <c:v>0.75564681724845995</c:v>
                </c:pt>
                <c:pt idx="54">
                  <c:v>0.75838466803559201</c:v>
                </c:pt>
                <c:pt idx="55">
                  <c:v>0.78576317590691303</c:v>
                </c:pt>
                <c:pt idx="56">
                  <c:v>0.81314168377823404</c:v>
                </c:pt>
                <c:pt idx="57">
                  <c:v>0.81587953456536622</c:v>
                </c:pt>
                <c:pt idx="58">
                  <c:v>0.81587953456536622</c:v>
                </c:pt>
                <c:pt idx="59">
                  <c:v>0.85147159479808354</c:v>
                </c:pt>
                <c:pt idx="60">
                  <c:v>0.85420944558521561</c:v>
                </c:pt>
                <c:pt idx="61">
                  <c:v>0.85420944558521561</c:v>
                </c:pt>
                <c:pt idx="62">
                  <c:v>0.88980150581793294</c:v>
                </c:pt>
                <c:pt idx="63">
                  <c:v>0.892539356605065</c:v>
                </c:pt>
                <c:pt idx="64">
                  <c:v>0.892539356605065</c:v>
                </c:pt>
                <c:pt idx="65">
                  <c:v>0.9117043121149897</c:v>
                </c:pt>
                <c:pt idx="66">
                  <c:v>0.9308692676249144</c:v>
                </c:pt>
                <c:pt idx="67">
                  <c:v>0.9691991786447639</c:v>
                </c:pt>
                <c:pt idx="68">
                  <c:v>0.9691991786447639</c:v>
                </c:pt>
                <c:pt idx="69">
                  <c:v>0.98562628336755642</c:v>
                </c:pt>
                <c:pt idx="70">
                  <c:v>0.9883641341546886</c:v>
                </c:pt>
                <c:pt idx="71">
                  <c:v>1.0266940451745379</c:v>
                </c:pt>
                <c:pt idx="72">
                  <c:v>1.0458590006844628</c:v>
                </c:pt>
                <c:pt idx="73">
                  <c:v>1.0814510609171799</c:v>
                </c:pt>
                <c:pt idx="74">
                  <c:v>1.1033538672142369</c:v>
                </c:pt>
                <c:pt idx="75">
                  <c:v>1.108829568788501</c:v>
                </c:pt>
                <c:pt idx="76">
                  <c:v>1.1416837782340863</c:v>
                </c:pt>
                <c:pt idx="77">
                  <c:v>1.160848733744011</c:v>
                </c:pt>
                <c:pt idx="78">
                  <c:v>1.160848733744011</c:v>
                </c:pt>
                <c:pt idx="79">
                  <c:v>1.2183436002737851</c:v>
                </c:pt>
                <c:pt idx="80">
                  <c:v>1.2183436002737851</c:v>
                </c:pt>
                <c:pt idx="81">
                  <c:v>1.2511978097193703</c:v>
                </c:pt>
                <c:pt idx="82">
                  <c:v>1.2539356605065024</c:v>
                </c:pt>
                <c:pt idx="83">
                  <c:v>1.2566735112936345</c:v>
                </c:pt>
                <c:pt idx="84">
                  <c:v>1.2566735112936345</c:v>
                </c:pt>
                <c:pt idx="85">
                  <c:v>1.2731006160164271</c:v>
                </c:pt>
                <c:pt idx="86">
                  <c:v>1.2922655715263518</c:v>
                </c:pt>
                <c:pt idx="87">
                  <c:v>1.2950034223134839</c:v>
                </c:pt>
                <c:pt idx="88">
                  <c:v>1.3004791238877482</c:v>
                </c:pt>
                <c:pt idx="89">
                  <c:v>1.3114305270362765</c:v>
                </c:pt>
                <c:pt idx="90">
                  <c:v>1.3305954825462012</c:v>
                </c:pt>
                <c:pt idx="91">
                  <c:v>1.352498288843258</c:v>
                </c:pt>
                <c:pt idx="92">
                  <c:v>1.3661875427789185</c:v>
                </c:pt>
                <c:pt idx="93">
                  <c:v>1.429158110882957</c:v>
                </c:pt>
                <c:pt idx="94">
                  <c:v>1.4455852156057496</c:v>
                </c:pt>
                <c:pt idx="95">
                  <c:v>1.4483230663928817</c:v>
                </c:pt>
                <c:pt idx="96">
                  <c:v>1.4483230663928817</c:v>
                </c:pt>
                <c:pt idx="97">
                  <c:v>1.462012320328542</c:v>
                </c:pt>
                <c:pt idx="98">
                  <c:v>1.4702258726899384</c:v>
                </c:pt>
                <c:pt idx="99">
                  <c:v>1.4784394250513346</c:v>
                </c:pt>
                <c:pt idx="100">
                  <c:v>1.483915126625599</c:v>
                </c:pt>
                <c:pt idx="101">
                  <c:v>1.4866529774127311</c:v>
                </c:pt>
                <c:pt idx="102">
                  <c:v>1.4866529774127311</c:v>
                </c:pt>
                <c:pt idx="103">
                  <c:v>1.5222450376454484</c:v>
                </c:pt>
                <c:pt idx="104">
                  <c:v>1.5249828884325805</c:v>
                </c:pt>
                <c:pt idx="105">
                  <c:v>1.5797399041752225</c:v>
                </c:pt>
                <c:pt idx="106">
                  <c:v>1.6016427104722792</c:v>
                </c:pt>
                <c:pt idx="107">
                  <c:v>1.6208076659822039</c:v>
                </c:pt>
                <c:pt idx="108">
                  <c:v>1.6208076659822039</c:v>
                </c:pt>
                <c:pt idx="109">
                  <c:v>1.6399726214921286</c:v>
                </c:pt>
                <c:pt idx="110">
                  <c:v>1.678302532511978</c:v>
                </c:pt>
                <c:pt idx="111">
                  <c:v>1.6837782340862424</c:v>
                </c:pt>
                <c:pt idx="112">
                  <c:v>1.6974674880219027</c:v>
                </c:pt>
                <c:pt idx="113">
                  <c:v>1.6974674880219027</c:v>
                </c:pt>
                <c:pt idx="114">
                  <c:v>1.7357973990417521</c:v>
                </c:pt>
                <c:pt idx="115">
                  <c:v>1.7357973990417521</c:v>
                </c:pt>
                <c:pt idx="116">
                  <c:v>1.83709787816564</c:v>
                </c:pt>
                <c:pt idx="117">
                  <c:v>1.8507871321013005</c:v>
                </c:pt>
                <c:pt idx="118">
                  <c:v>1.8535249828884326</c:v>
                </c:pt>
                <c:pt idx="119">
                  <c:v>1.8562628336755647</c:v>
                </c:pt>
                <c:pt idx="120">
                  <c:v>1.8672142368240932</c:v>
                </c:pt>
                <c:pt idx="121">
                  <c:v>1.8863791923340179</c:v>
                </c:pt>
                <c:pt idx="122">
                  <c:v>1.8891170431211499</c:v>
                </c:pt>
                <c:pt idx="123">
                  <c:v>1.9055441478439425</c:v>
                </c:pt>
                <c:pt idx="124">
                  <c:v>1.9630390143737166</c:v>
                </c:pt>
                <c:pt idx="125">
                  <c:v>2.0396988364134154</c:v>
                </c:pt>
                <c:pt idx="126">
                  <c:v>2.0424366872005475</c:v>
                </c:pt>
                <c:pt idx="127">
                  <c:v>2.0588637919233403</c:v>
                </c:pt>
                <c:pt idx="128">
                  <c:v>2.083504449007529</c:v>
                </c:pt>
                <c:pt idx="129">
                  <c:v>2.1190965092402463</c:v>
                </c:pt>
                <c:pt idx="130">
                  <c:v>2.1382614647501712</c:v>
                </c:pt>
                <c:pt idx="131">
                  <c:v>2.1574264202600957</c:v>
                </c:pt>
                <c:pt idx="132">
                  <c:v>2.1738535249828885</c:v>
                </c:pt>
                <c:pt idx="133">
                  <c:v>2.1957563312799451</c:v>
                </c:pt>
                <c:pt idx="134">
                  <c:v>2.21492128678987</c:v>
                </c:pt>
                <c:pt idx="135">
                  <c:v>2.2340862422997945</c:v>
                </c:pt>
                <c:pt idx="136">
                  <c:v>2.2505133470225873</c:v>
                </c:pt>
                <c:pt idx="137">
                  <c:v>2.2532511978097194</c:v>
                </c:pt>
                <c:pt idx="138">
                  <c:v>2.2669404517453797</c:v>
                </c:pt>
                <c:pt idx="139">
                  <c:v>2.2724161533196439</c:v>
                </c:pt>
                <c:pt idx="140">
                  <c:v>2.2751540041067764</c:v>
                </c:pt>
                <c:pt idx="141">
                  <c:v>2.3189596167008899</c:v>
                </c:pt>
                <c:pt idx="142">
                  <c:v>2.346338124572211</c:v>
                </c:pt>
                <c:pt idx="143">
                  <c:v>2.3490759753593431</c:v>
                </c:pt>
                <c:pt idx="144">
                  <c:v>2.4038329911019849</c:v>
                </c:pt>
                <c:pt idx="145">
                  <c:v>2.4476386036960984</c:v>
                </c:pt>
                <c:pt idx="146">
                  <c:v>2.4668035592060233</c:v>
                </c:pt>
                <c:pt idx="147">
                  <c:v>2.4668035592060233</c:v>
                </c:pt>
                <c:pt idx="148">
                  <c:v>2.4777549623545516</c:v>
                </c:pt>
                <c:pt idx="149">
                  <c:v>2.5023956194387407</c:v>
                </c:pt>
                <c:pt idx="150">
                  <c:v>2.5188227241615331</c:v>
                </c:pt>
                <c:pt idx="151">
                  <c:v>2.5215605749486651</c:v>
                </c:pt>
                <c:pt idx="152">
                  <c:v>2.5462012320328542</c:v>
                </c:pt>
                <c:pt idx="153">
                  <c:v>2.5571526351813825</c:v>
                </c:pt>
                <c:pt idx="154">
                  <c:v>2.6173853524982889</c:v>
                </c:pt>
                <c:pt idx="155">
                  <c:v>2.622861054072553</c:v>
                </c:pt>
                <c:pt idx="156">
                  <c:v>2.6365503080082138</c:v>
                </c:pt>
                <c:pt idx="157">
                  <c:v>2.6529774127310062</c:v>
                </c:pt>
                <c:pt idx="158">
                  <c:v>2.6557152635181382</c:v>
                </c:pt>
                <c:pt idx="159">
                  <c:v>2.6584531143052703</c:v>
                </c:pt>
                <c:pt idx="160">
                  <c:v>2.6721423682409307</c:v>
                </c:pt>
                <c:pt idx="161">
                  <c:v>2.707734428473648</c:v>
                </c:pt>
                <c:pt idx="162">
                  <c:v>2.7104722792607805</c:v>
                </c:pt>
                <c:pt idx="163">
                  <c:v>2.7132101300479126</c:v>
                </c:pt>
                <c:pt idx="164">
                  <c:v>2.754277891854894</c:v>
                </c:pt>
                <c:pt idx="165">
                  <c:v>2.754277891854894</c:v>
                </c:pt>
                <c:pt idx="166">
                  <c:v>2.7707049965776864</c:v>
                </c:pt>
                <c:pt idx="167">
                  <c:v>2.7898699520876113</c:v>
                </c:pt>
                <c:pt idx="168">
                  <c:v>2.8281998631074607</c:v>
                </c:pt>
                <c:pt idx="169">
                  <c:v>2.8309377138945928</c:v>
                </c:pt>
                <c:pt idx="170">
                  <c:v>2.8446269678302532</c:v>
                </c:pt>
                <c:pt idx="171">
                  <c:v>2.9212867898699519</c:v>
                </c:pt>
                <c:pt idx="172">
                  <c:v>2.924024640657084</c:v>
                </c:pt>
                <c:pt idx="173">
                  <c:v>2.9404517453798769</c:v>
                </c:pt>
                <c:pt idx="174">
                  <c:v>2.9431895961670089</c:v>
                </c:pt>
                <c:pt idx="175">
                  <c:v>2.9842573579739904</c:v>
                </c:pt>
                <c:pt idx="176">
                  <c:v>3.0581793292265571</c:v>
                </c:pt>
                <c:pt idx="177">
                  <c:v>3.0636550308008212</c:v>
                </c:pt>
                <c:pt idx="178">
                  <c:v>3.077344284736482</c:v>
                </c:pt>
                <c:pt idx="179">
                  <c:v>3.0937713894592744</c:v>
                </c:pt>
                <c:pt idx="180">
                  <c:v>3.0965092402464065</c:v>
                </c:pt>
                <c:pt idx="181">
                  <c:v>3.1293634496919918</c:v>
                </c:pt>
                <c:pt idx="182">
                  <c:v>3.1321013004791238</c:v>
                </c:pt>
                <c:pt idx="183">
                  <c:v>3.1348391512662559</c:v>
                </c:pt>
                <c:pt idx="184">
                  <c:v>3.1731690622861053</c:v>
                </c:pt>
                <c:pt idx="185">
                  <c:v>3.2087611225188226</c:v>
                </c:pt>
                <c:pt idx="186">
                  <c:v>3.2114989733059547</c:v>
                </c:pt>
                <c:pt idx="187">
                  <c:v>3.2279260780287475</c:v>
                </c:pt>
                <c:pt idx="188">
                  <c:v>3.2306639288158796</c:v>
                </c:pt>
                <c:pt idx="189">
                  <c:v>3.247091033538672</c:v>
                </c:pt>
                <c:pt idx="190">
                  <c:v>3.2662559890485969</c:v>
                </c:pt>
                <c:pt idx="191">
                  <c:v>3.2854209445585214</c:v>
                </c:pt>
                <c:pt idx="192">
                  <c:v>3.2881587953456535</c:v>
                </c:pt>
                <c:pt idx="193">
                  <c:v>3.3045859000684463</c:v>
                </c:pt>
                <c:pt idx="194">
                  <c:v>3.3264887063655029</c:v>
                </c:pt>
                <c:pt idx="195">
                  <c:v>3.40041067761807</c:v>
                </c:pt>
                <c:pt idx="196">
                  <c:v>3.40041067761807</c:v>
                </c:pt>
                <c:pt idx="197">
                  <c:v>3.4058863791923342</c:v>
                </c:pt>
                <c:pt idx="198">
                  <c:v>3.4195756331279945</c:v>
                </c:pt>
                <c:pt idx="199">
                  <c:v>3.4250513347022586</c:v>
                </c:pt>
                <c:pt idx="200">
                  <c:v>3.4277891854893907</c:v>
                </c:pt>
                <c:pt idx="201">
                  <c:v>3.4688569472963722</c:v>
                </c:pt>
                <c:pt idx="202">
                  <c:v>3.4962354551676933</c:v>
                </c:pt>
                <c:pt idx="203">
                  <c:v>3.4962354551676933</c:v>
                </c:pt>
                <c:pt idx="204">
                  <c:v>3.5154004106776182</c:v>
                </c:pt>
                <c:pt idx="205">
                  <c:v>3.5181382614647503</c:v>
                </c:pt>
                <c:pt idx="206">
                  <c:v>3.5345653661875427</c:v>
                </c:pt>
                <c:pt idx="207">
                  <c:v>3.5537303216974676</c:v>
                </c:pt>
                <c:pt idx="208">
                  <c:v>3.6687200547570158</c:v>
                </c:pt>
                <c:pt idx="209">
                  <c:v>3.7262149212867897</c:v>
                </c:pt>
                <c:pt idx="210">
                  <c:v>3.7481177275838466</c:v>
                </c:pt>
                <c:pt idx="211">
                  <c:v>3.7645448323066395</c:v>
                </c:pt>
                <c:pt idx="212">
                  <c:v>3.8220396988364134</c:v>
                </c:pt>
                <c:pt idx="213">
                  <c:v>3.8247775496235454</c:v>
                </c:pt>
                <c:pt idx="214">
                  <c:v>3.8822724161533197</c:v>
                </c:pt>
                <c:pt idx="215">
                  <c:v>3.8877481177275839</c:v>
                </c:pt>
                <c:pt idx="216">
                  <c:v>3.9260780287474333</c:v>
                </c:pt>
                <c:pt idx="217">
                  <c:v>3.9589322381930185</c:v>
                </c:pt>
                <c:pt idx="218">
                  <c:v>3.9753593429158109</c:v>
                </c:pt>
                <c:pt idx="219">
                  <c:v>3.978097193702943</c:v>
                </c:pt>
                <c:pt idx="220">
                  <c:v>4.0219028062970565</c:v>
                </c:pt>
                <c:pt idx="221">
                  <c:v>4.0520191649555102</c:v>
                </c:pt>
                <c:pt idx="222">
                  <c:v>4.0547570157426422</c:v>
                </c:pt>
                <c:pt idx="223">
                  <c:v>4.0602327173169064</c:v>
                </c:pt>
                <c:pt idx="224">
                  <c:v>4.0684462696783026</c:v>
                </c:pt>
                <c:pt idx="225">
                  <c:v>4.0739219712525667</c:v>
                </c:pt>
                <c:pt idx="226">
                  <c:v>4.1095140314852845</c:v>
                </c:pt>
                <c:pt idx="227">
                  <c:v>4.1149897330595486</c:v>
                </c:pt>
                <c:pt idx="228">
                  <c:v>4.1670088980150579</c:v>
                </c:pt>
                <c:pt idx="229">
                  <c:v>4.1752224503764541</c:v>
                </c:pt>
                <c:pt idx="230">
                  <c:v>4.1889117043121153</c:v>
                </c:pt>
                <c:pt idx="231">
                  <c:v>4.2053388090349078</c:v>
                </c:pt>
                <c:pt idx="232">
                  <c:v>4.2245037645448322</c:v>
                </c:pt>
                <c:pt idx="233">
                  <c:v>4.2984257357973989</c:v>
                </c:pt>
                <c:pt idx="234">
                  <c:v>4.3039014373716631</c:v>
                </c:pt>
                <c:pt idx="235">
                  <c:v>4.3285420944558526</c:v>
                </c:pt>
                <c:pt idx="236">
                  <c:v>4.3367556468172488</c:v>
                </c:pt>
                <c:pt idx="237">
                  <c:v>4.3504449007529091</c:v>
                </c:pt>
                <c:pt idx="238">
                  <c:v>4.4161533196440796</c:v>
                </c:pt>
                <c:pt idx="239">
                  <c:v>4.4188911704312117</c:v>
                </c:pt>
                <c:pt idx="240">
                  <c:v>4.4380561259411362</c:v>
                </c:pt>
                <c:pt idx="241">
                  <c:v>4.4544832306639286</c:v>
                </c:pt>
                <c:pt idx="242">
                  <c:v>4.4572210814510607</c:v>
                </c:pt>
                <c:pt idx="243">
                  <c:v>4.4900752908966464</c:v>
                </c:pt>
                <c:pt idx="244">
                  <c:v>4.4900752908966464</c:v>
                </c:pt>
                <c:pt idx="245">
                  <c:v>4.5119780971937029</c:v>
                </c:pt>
                <c:pt idx="246">
                  <c:v>4.514715947980835</c:v>
                </c:pt>
                <c:pt idx="247">
                  <c:v>4.5585215605749489</c:v>
                </c:pt>
                <c:pt idx="248">
                  <c:v>4.5749486652977414</c:v>
                </c:pt>
                <c:pt idx="249">
                  <c:v>4.5913757700205338</c:v>
                </c:pt>
                <c:pt idx="250">
                  <c:v>4.5913757700205338</c:v>
                </c:pt>
                <c:pt idx="251">
                  <c:v>4.6297056810403836</c:v>
                </c:pt>
                <c:pt idx="252">
                  <c:v>4.6351813826146477</c:v>
                </c:pt>
                <c:pt idx="253">
                  <c:v>4.6680355920602326</c:v>
                </c:pt>
                <c:pt idx="254">
                  <c:v>4.7227926078028748</c:v>
                </c:pt>
                <c:pt idx="255">
                  <c:v>4.7802874743326491</c:v>
                </c:pt>
                <c:pt idx="256">
                  <c:v>4.8213552361396301</c:v>
                </c:pt>
                <c:pt idx="257">
                  <c:v>4.8213552361396301</c:v>
                </c:pt>
                <c:pt idx="258">
                  <c:v>4.8569472963723479</c:v>
                </c:pt>
                <c:pt idx="259">
                  <c:v>4.9555099247091032</c:v>
                </c:pt>
                <c:pt idx="260">
                  <c:v>5.0485968514715944</c:v>
                </c:pt>
                <c:pt idx="261">
                  <c:v>5.0951403148528405</c:v>
                </c:pt>
                <c:pt idx="262">
                  <c:v>5.1088295687885008</c:v>
                </c:pt>
                <c:pt idx="263">
                  <c:v>5.1252566735112932</c:v>
                </c:pt>
                <c:pt idx="264">
                  <c:v>5.2019164955509929</c:v>
                </c:pt>
                <c:pt idx="265">
                  <c:v>5.204654346338125</c:v>
                </c:pt>
                <c:pt idx="266">
                  <c:v>5.2402464065708418</c:v>
                </c:pt>
                <c:pt idx="267">
                  <c:v>5.2621492128678984</c:v>
                </c:pt>
                <c:pt idx="268">
                  <c:v>5.2977412731006162</c:v>
                </c:pt>
                <c:pt idx="269">
                  <c:v>5.3004791238877482</c:v>
                </c:pt>
                <c:pt idx="270">
                  <c:v>5.3169062286105406</c:v>
                </c:pt>
                <c:pt idx="271">
                  <c:v>5.3388090349075972</c:v>
                </c:pt>
                <c:pt idx="272">
                  <c:v>5.3935660506502394</c:v>
                </c:pt>
                <c:pt idx="273">
                  <c:v>5.3963039014373715</c:v>
                </c:pt>
                <c:pt idx="274">
                  <c:v>5.4017796030116356</c:v>
                </c:pt>
                <c:pt idx="275">
                  <c:v>5.4127310061601639</c:v>
                </c:pt>
                <c:pt idx="276">
                  <c:v>5.4346338124572213</c:v>
                </c:pt>
                <c:pt idx="277">
                  <c:v>5.4537987679671458</c:v>
                </c:pt>
                <c:pt idx="278">
                  <c:v>5.4702258726899382</c:v>
                </c:pt>
                <c:pt idx="279">
                  <c:v>5.5304585900068446</c:v>
                </c:pt>
                <c:pt idx="280">
                  <c:v>5.5852156057494868</c:v>
                </c:pt>
                <c:pt idx="281">
                  <c:v>5.6071184120465434</c:v>
                </c:pt>
                <c:pt idx="282">
                  <c:v>5.6125941136208075</c:v>
                </c:pt>
                <c:pt idx="283">
                  <c:v>5.6235455167693358</c:v>
                </c:pt>
                <c:pt idx="284">
                  <c:v>5.6810403832991101</c:v>
                </c:pt>
                <c:pt idx="285">
                  <c:v>5.7577002053388089</c:v>
                </c:pt>
                <c:pt idx="286">
                  <c:v>5.8343600273785077</c:v>
                </c:pt>
                <c:pt idx="287">
                  <c:v>5.8370978781656397</c:v>
                </c:pt>
                <c:pt idx="288">
                  <c:v>5.8370978781656397</c:v>
                </c:pt>
                <c:pt idx="289">
                  <c:v>5.8535249828884321</c:v>
                </c:pt>
                <c:pt idx="290">
                  <c:v>5.9082819986310744</c:v>
                </c:pt>
                <c:pt idx="291">
                  <c:v>5.9137577002053385</c:v>
                </c:pt>
                <c:pt idx="292">
                  <c:v>5.9301848049281318</c:v>
                </c:pt>
                <c:pt idx="293">
                  <c:v>5.9329226557152639</c:v>
                </c:pt>
                <c:pt idx="294">
                  <c:v>5.9466119096509242</c:v>
                </c:pt>
                <c:pt idx="295">
                  <c:v>5.9931553730321694</c:v>
                </c:pt>
                <c:pt idx="296">
                  <c:v>6.0835044490075294</c:v>
                </c:pt>
                <c:pt idx="297">
                  <c:v>6.1218343600273784</c:v>
                </c:pt>
                <c:pt idx="298">
                  <c:v>6.1601642710472282</c:v>
                </c:pt>
                <c:pt idx="299">
                  <c:v>6.1793292265571527</c:v>
                </c:pt>
                <c:pt idx="300">
                  <c:v>6.1820670773442847</c:v>
                </c:pt>
                <c:pt idx="301">
                  <c:v>6.2751540041067759</c:v>
                </c:pt>
                <c:pt idx="302">
                  <c:v>6.3134839151266258</c:v>
                </c:pt>
                <c:pt idx="303">
                  <c:v>6.3518138261464747</c:v>
                </c:pt>
                <c:pt idx="304">
                  <c:v>6.3518138261464747</c:v>
                </c:pt>
                <c:pt idx="305">
                  <c:v>6.3545516769336068</c:v>
                </c:pt>
                <c:pt idx="306">
                  <c:v>6.4147843942505132</c:v>
                </c:pt>
                <c:pt idx="307">
                  <c:v>6.4312114989733056</c:v>
                </c:pt>
                <c:pt idx="308">
                  <c:v>6.4640657084188913</c:v>
                </c:pt>
                <c:pt idx="309">
                  <c:v>6.4695414099931554</c:v>
                </c:pt>
                <c:pt idx="310">
                  <c:v>6.5242984257357977</c:v>
                </c:pt>
                <c:pt idx="311">
                  <c:v>6.5270362765229297</c:v>
                </c:pt>
                <c:pt idx="312">
                  <c:v>6.6967830253251197</c:v>
                </c:pt>
                <c:pt idx="313">
                  <c:v>6.7761806981519506</c:v>
                </c:pt>
                <c:pt idx="314">
                  <c:v>6.7789185489390826</c:v>
                </c:pt>
                <c:pt idx="315">
                  <c:v>6.792607802874743</c:v>
                </c:pt>
                <c:pt idx="316">
                  <c:v>6.795345653661875</c:v>
                </c:pt>
                <c:pt idx="317">
                  <c:v>6.8117727583846683</c:v>
                </c:pt>
                <c:pt idx="318">
                  <c:v>6.8117727583846683</c:v>
                </c:pt>
                <c:pt idx="319">
                  <c:v>6.8199863107460645</c:v>
                </c:pt>
                <c:pt idx="320">
                  <c:v>6.8309377138945928</c:v>
                </c:pt>
                <c:pt idx="321">
                  <c:v>6.8720054757015738</c:v>
                </c:pt>
                <c:pt idx="322">
                  <c:v>6.8884325804243671</c:v>
                </c:pt>
                <c:pt idx="323">
                  <c:v>6.9267624914442161</c:v>
                </c:pt>
                <c:pt idx="324">
                  <c:v>6.9295003422313481</c:v>
                </c:pt>
                <c:pt idx="325">
                  <c:v>6.9486652977412735</c:v>
                </c:pt>
                <c:pt idx="326">
                  <c:v>6.9514031485284056</c:v>
                </c:pt>
                <c:pt idx="327">
                  <c:v>7.0609171800136892</c:v>
                </c:pt>
                <c:pt idx="328">
                  <c:v>7.0855578370978778</c:v>
                </c:pt>
                <c:pt idx="329">
                  <c:v>7.099247091033539</c:v>
                </c:pt>
                <c:pt idx="330">
                  <c:v>7.1047227926078032</c:v>
                </c:pt>
                <c:pt idx="331">
                  <c:v>7.1238877481177276</c:v>
                </c:pt>
                <c:pt idx="332">
                  <c:v>7.222450376454483</c:v>
                </c:pt>
                <c:pt idx="333">
                  <c:v>7.2388774811772763</c:v>
                </c:pt>
                <c:pt idx="334">
                  <c:v>7.2553045859000687</c:v>
                </c:pt>
                <c:pt idx="335">
                  <c:v>7.2772073921971252</c:v>
                </c:pt>
                <c:pt idx="336">
                  <c:v>7.2772073921971252</c:v>
                </c:pt>
                <c:pt idx="337">
                  <c:v>7.2908966461327855</c:v>
                </c:pt>
                <c:pt idx="338">
                  <c:v>7.2963723477070497</c:v>
                </c:pt>
                <c:pt idx="339">
                  <c:v>7.3347022587268995</c:v>
                </c:pt>
                <c:pt idx="340">
                  <c:v>7.3675564681724843</c:v>
                </c:pt>
                <c:pt idx="341">
                  <c:v>7.3757700205338805</c:v>
                </c:pt>
                <c:pt idx="342">
                  <c:v>7.4086242299794662</c:v>
                </c:pt>
                <c:pt idx="343">
                  <c:v>7.4880219028062971</c:v>
                </c:pt>
                <c:pt idx="344">
                  <c:v>7.5017111567419574</c:v>
                </c:pt>
                <c:pt idx="345">
                  <c:v>7.5071868583162216</c:v>
                </c:pt>
                <c:pt idx="346">
                  <c:v>7.526351813826146</c:v>
                </c:pt>
                <c:pt idx="347">
                  <c:v>7.5400410677618073</c:v>
                </c:pt>
                <c:pt idx="348">
                  <c:v>7.5427789185489393</c:v>
                </c:pt>
                <c:pt idx="349">
                  <c:v>7.5975359342915807</c:v>
                </c:pt>
                <c:pt idx="350">
                  <c:v>7.6933607118412048</c:v>
                </c:pt>
                <c:pt idx="351">
                  <c:v>7.9616700889801502</c:v>
                </c:pt>
                <c:pt idx="352">
                  <c:v>8.038329911019849</c:v>
                </c:pt>
                <c:pt idx="353">
                  <c:v>8.0410677618069819</c:v>
                </c:pt>
                <c:pt idx="354">
                  <c:v>8.0629705681040384</c:v>
                </c:pt>
                <c:pt idx="355">
                  <c:v>8.1013004791238874</c:v>
                </c:pt>
                <c:pt idx="356">
                  <c:v>8.1177275838466798</c:v>
                </c:pt>
                <c:pt idx="357">
                  <c:v>8.1341546885694722</c:v>
                </c:pt>
                <c:pt idx="358">
                  <c:v>8.1341546885694722</c:v>
                </c:pt>
                <c:pt idx="359">
                  <c:v>8.1368925393566052</c:v>
                </c:pt>
                <c:pt idx="360">
                  <c:v>8.1533196440793976</c:v>
                </c:pt>
                <c:pt idx="361">
                  <c:v>8.216290212183436</c:v>
                </c:pt>
                <c:pt idx="362">
                  <c:v>8.2491444216290208</c:v>
                </c:pt>
                <c:pt idx="363">
                  <c:v>8.254620123203285</c:v>
                </c:pt>
                <c:pt idx="364">
                  <c:v>8.254620123203285</c:v>
                </c:pt>
                <c:pt idx="365">
                  <c:v>8.2683093771389462</c:v>
                </c:pt>
                <c:pt idx="366">
                  <c:v>8.2737850787132103</c:v>
                </c:pt>
                <c:pt idx="367">
                  <c:v>8.2956878850102669</c:v>
                </c:pt>
                <c:pt idx="368">
                  <c:v>8.388774811772759</c:v>
                </c:pt>
                <c:pt idx="369">
                  <c:v>8.4599589322381927</c:v>
                </c:pt>
                <c:pt idx="370">
                  <c:v>8.5201916495551</c:v>
                </c:pt>
                <c:pt idx="371">
                  <c:v>8.5612594113620801</c:v>
                </c:pt>
                <c:pt idx="372">
                  <c:v>8.5941136208076667</c:v>
                </c:pt>
                <c:pt idx="373">
                  <c:v>8.5995893223819309</c:v>
                </c:pt>
                <c:pt idx="374">
                  <c:v>8.6516084873374393</c:v>
                </c:pt>
                <c:pt idx="375">
                  <c:v>8.6570841889117052</c:v>
                </c:pt>
                <c:pt idx="376">
                  <c:v>8.6954140999315541</c:v>
                </c:pt>
                <c:pt idx="377">
                  <c:v>8.7857631759069132</c:v>
                </c:pt>
                <c:pt idx="378">
                  <c:v>8.8432580424366876</c:v>
                </c:pt>
                <c:pt idx="379">
                  <c:v>8.8459958932238187</c:v>
                </c:pt>
                <c:pt idx="380">
                  <c:v>8.8487337440109517</c:v>
                </c:pt>
                <c:pt idx="381">
                  <c:v>8.8624229979466111</c:v>
                </c:pt>
                <c:pt idx="382">
                  <c:v>8.8678986995208753</c:v>
                </c:pt>
                <c:pt idx="383">
                  <c:v>8.9390828199863108</c:v>
                </c:pt>
                <c:pt idx="384">
                  <c:v>8.9582477754962362</c:v>
                </c:pt>
                <c:pt idx="385">
                  <c:v>8.9637234770705003</c:v>
                </c:pt>
                <c:pt idx="386">
                  <c:v>9.037645448323067</c:v>
                </c:pt>
                <c:pt idx="387">
                  <c:v>9.0513347022587265</c:v>
                </c:pt>
                <c:pt idx="388">
                  <c:v>9.0595482546201236</c:v>
                </c:pt>
                <c:pt idx="389">
                  <c:v>9.0978781656399725</c:v>
                </c:pt>
                <c:pt idx="390">
                  <c:v>9.1115674195756338</c:v>
                </c:pt>
                <c:pt idx="391">
                  <c:v>9.1143052703627649</c:v>
                </c:pt>
                <c:pt idx="392">
                  <c:v>9.245722108145106</c:v>
                </c:pt>
                <c:pt idx="393">
                  <c:v>9.2621492128678984</c:v>
                </c:pt>
                <c:pt idx="394">
                  <c:v>9.2676249144421625</c:v>
                </c:pt>
                <c:pt idx="395">
                  <c:v>9.2676249144421625</c:v>
                </c:pt>
                <c:pt idx="396">
                  <c:v>9.2703627652292955</c:v>
                </c:pt>
                <c:pt idx="397">
                  <c:v>9.3032169746748803</c:v>
                </c:pt>
                <c:pt idx="398">
                  <c:v>9.3278576317590698</c:v>
                </c:pt>
                <c:pt idx="399">
                  <c:v>9.4401095140314855</c:v>
                </c:pt>
                <c:pt idx="400">
                  <c:v>9.4401095140314855</c:v>
                </c:pt>
                <c:pt idx="401">
                  <c:v>9.4921286789869956</c:v>
                </c:pt>
                <c:pt idx="402">
                  <c:v>9.5386721423682417</c:v>
                </c:pt>
                <c:pt idx="403">
                  <c:v>9.6481861738535244</c:v>
                </c:pt>
                <c:pt idx="404">
                  <c:v>9.6728268309377139</c:v>
                </c:pt>
                <c:pt idx="405">
                  <c:v>9.765913757700206</c:v>
                </c:pt>
                <c:pt idx="406">
                  <c:v>9.848049281314168</c:v>
                </c:pt>
                <c:pt idx="407">
                  <c:v>9.8644763860369604</c:v>
                </c:pt>
                <c:pt idx="408">
                  <c:v>9.8809034907597528</c:v>
                </c:pt>
                <c:pt idx="409">
                  <c:v>9.897330595482547</c:v>
                </c:pt>
                <c:pt idx="410">
                  <c:v>9.9028062970568111</c:v>
                </c:pt>
                <c:pt idx="411">
                  <c:v>9.9411362080766601</c:v>
                </c:pt>
                <c:pt idx="412">
                  <c:v>10.053388090349076</c:v>
                </c:pt>
                <c:pt idx="413">
                  <c:v>10.069815195071868</c:v>
                </c:pt>
                <c:pt idx="414">
                  <c:v>10.108145106091717</c:v>
                </c:pt>
                <c:pt idx="415">
                  <c:v>10.151950718685832</c:v>
                </c:pt>
                <c:pt idx="416">
                  <c:v>10.165639972621491</c:v>
                </c:pt>
                <c:pt idx="417">
                  <c:v>10.184804928131417</c:v>
                </c:pt>
                <c:pt idx="418">
                  <c:v>10.261464750171116</c:v>
                </c:pt>
                <c:pt idx="419">
                  <c:v>10.524298425735797</c:v>
                </c:pt>
                <c:pt idx="420">
                  <c:v>10.595482546201232</c:v>
                </c:pt>
                <c:pt idx="421">
                  <c:v>10.683093771389458</c:v>
                </c:pt>
                <c:pt idx="422">
                  <c:v>10.726899383983573</c:v>
                </c:pt>
                <c:pt idx="423">
                  <c:v>10.740588637919233</c:v>
                </c:pt>
                <c:pt idx="424">
                  <c:v>10.798083504449007</c:v>
                </c:pt>
                <c:pt idx="425">
                  <c:v>10.8145106091718</c:v>
                </c:pt>
                <c:pt idx="426">
                  <c:v>10.822724161533197</c:v>
                </c:pt>
                <c:pt idx="427">
                  <c:v>10.836413415468858</c:v>
                </c:pt>
                <c:pt idx="428">
                  <c:v>10.841889117043122</c:v>
                </c:pt>
                <c:pt idx="429">
                  <c:v>10.913073237508556</c:v>
                </c:pt>
                <c:pt idx="430">
                  <c:v>10.976043805612594</c:v>
                </c:pt>
                <c:pt idx="431">
                  <c:v>11.052703627652292</c:v>
                </c:pt>
                <c:pt idx="432">
                  <c:v>11.066392881587953</c:v>
                </c:pt>
                <c:pt idx="433">
                  <c:v>11.104722792607802</c:v>
                </c:pt>
                <c:pt idx="434">
                  <c:v>11.110198494182066</c:v>
                </c:pt>
                <c:pt idx="435">
                  <c:v>11.206023271731691</c:v>
                </c:pt>
                <c:pt idx="436">
                  <c:v>11.219712525667351</c:v>
                </c:pt>
                <c:pt idx="437">
                  <c:v>11.225188227241615</c:v>
                </c:pt>
                <c:pt idx="438">
                  <c:v>11.238877481177276</c:v>
                </c:pt>
                <c:pt idx="439">
                  <c:v>11.24435318275154</c:v>
                </c:pt>
                <c:pt idx="440">
                  <c:v>11.255304585900069</c:v>
                </c:pt>
                <c:pt idx="441">
                  <c:v>11.277207392197125</c:v>
                </c:pt>
                <c:pt idx="442">
                  <c:v>11.411362080766597</c:v>
                </c:pt>
                <c:pt idx="443">
                  <c:v>11.416837782340862</c:v>
                </c:pt>
                <c:pt idx="444">
                  <c:v>11.493497604380561</c:v>
                </c:pt>
                <c:pt idx="445">
                  <c:v>11.504449007529089</c:v>
                </c:pt>
                <c:pt idx="446">
                  <c:v>11.526351813826146</c:v>
                </c:pt>
                <c:pt idx="447">
                  <c:v>11.58384668035592</c:v>
                </c:pt>
                <c:pt idx="448">
                  <c:v>11.622176591375769</c:v>
                </c:pt>
                <c:pt idx="449">
                  <c:v>11.723477070499658</c:v>
                </c:pt>
                <c:pt idx="450">
                  <c:v>11.745379876796715</c:v>
                </c:pt>
                <c:pt idx="451">
                  <c:v>11.761806981519507</c:v>
                </c:pt>
                <c:pt idx="452">
                  <c:v>11.794661190965092</c:v>
                </c:pt>
                <c:pt idx="453">
                  <c:v>11.857631759069131</c:v>
                </c:pt>
                <c:pt idx="454">
                  <c:v>11.915126625598905</c:v>
                </c:pt>
                <c:pt idx="455">
                  <c:v>11.953456536618754</c:v>
                </c:pt>
                <c:pt idx="456">
                  <c:v>12.024640657084189</c:v>
                </c:pt>
                <c:pt idx="457">
                  <c:v>12.032854209445585</c:v>
                </c:pt>
                <c:pt idx="458">
                  <c:v>12.068446269678303</c:v>
                </c:pt>
                <c:pt idx="459">
                  <c:v>12.120465434633813</c:v>
                </c:pt>
                <c:pt idx="460">
                  <c:v>12.183436002737851</c:v>
                </c:pt>
                <c:pt idx="461">
                  <c:v>12.216290212183436</c:v>
                </c:pt>
                <c:pt idx="462">
                  <c:v>12.279260780287474</c:v>
                </c:pt>
                <c:pt idx="463">
                  <c:v>12.413415468856947</c:v>
                </c:pt>
                <c:pt idx="464">
                  <c:v>12.484599589322382</c:v>
                </c:pt>
                <c:pt idx="465">
                  <c:v>12.522929500342231</c:v>
                </c:pt>
              </c:numCache>
            </c:numRef>
          </c:xVal>
          <c:yVal>
            <c:numRef>
              <c:f>'M ZUKresults'!$P$6:$P$456</c:f>
              <c:numCache>
                <c:formatCode>0.00000000</c:formatCode>
                <c:ptCount val="451"/>
                <c:pt idx="0">
                  <c:v>0.99968736631572308</c:v>
                </c:pt>
                <c:pt idx="1">
                  <c:v>0.99968736631572308</c:v>
                </c:pt>
                <c:pt idx="2">
                  <c:v>0.99968736631572308</c:v>
                </c:pt>
                <c:pt idx="3">
                  <c:v>0.99968736631572308</c:v>
                </c:pt>
                <c:pt idx="4">
                  <c:v>0.99968736631572308</c:v>
                </c:pt>
                <c:pt idx="5">
                  <c:v>0.99968736631572308</c:v>
                </c:pt>
                <c:pt idx="6">
                  <c:v>0.99968736631572308</c:v>
                </c:pt>
                <c:pt idx="7">
                  <c:v>0.99968736631572308</c:v>
                </c:pt>
                <c:pt idx="8">
                  <c:v>0.99968736631572308</c:v>
                </c:pt>
                <c:pt idx="9">
                  <c:v>0.99968736631572308</c:v>
                </c:pt>
                <c:pt idx="10">
                  <c:v>0.99968736631572308</c:v>
                </c:pt>
                <c:pt idx="11">
                  <c:v>0.99968736631572308</c:v>
                </c:pt>
                <c:pt idx="12">
                  <c:v>0.99968736631572308</c:v>
                </c:pt>
                <c:pt idx="13">
                  <c:v>0.99968736631572308</c:v>
                </c:pt>
                <c:pt idx="14">
                  <c:v>0.99968736631572308</c:v>
                </c:pt>
                <c:pt idx="15">
                  <c:v>0.99968736631572308</c:v>
                </c:pt>
                <c:pt idx="16">
                  <c:v>0.99968736631572308</c:v>
                </c:pt>
                <c:pt idx="17">
                  <c:v>0.99968736631572308</c:v>
                </c:pt>
                <c:pt idx="18">
                  <c:v>0.99968736631572308</c:v>
                </c:pt>
                <c:pt idx="19">
                  <c:v>0.99968736631572308</c:v>
                </c:pt>
                <c:pt idx="20">
                  <c:v>0.99968736631572308</c:v>
                </c:pt>
                <c:pt idx="21">
                  <c:v>0.99968736631572308</c:v>
                </c:pt>
                <c:pt idx="22">
                  <c:v>0.99968736631572308</c:v>
                </c:pt>
                <c:pt idx="23">
                  <c:v>0.99968736631572308</c:v>
                </c:pt>
                <c:pt idx="24">
                  <c:v>0.99968736631572308</c:v>
                </c:pt>
                <c:pt idx="25">
                  <c:v>0.99968736631572308</c:v>
                </c:pt>
                <c:pt idx="26">
                  <c:v>0.99968736631572308</c:v>
                </c:pt>
                <c:pt idx="27">
                  <c:v>0.99968736631572308</c:v>
                </c:pt>
                <c:pt idx="28">
                  <c:v>0.99968736631572308</c:v>
                </c:pt>
                <c:pt idx="29">
                  <c:v>0.99968736631572308</c:v>
                </c:pt>
                <c:pt idx="30">
                  <c:v>0.99968736631572308</c:v>
                </c:pt>
                <c:pt idx="31">
                  <c:v>0.99968736631572308</c:v>
                </c:pt>
                <c:pt idx="32">
                  <c:v>0.99968736631572308</c:v>
                </c:pt>
                <c:pt idx="33">
                  <c:v>0.99968736631572308</c:v>
                </c:pt>
                <c:pt idx="34">
                  <c:v>0.99968736631572308</c:v>
                </c:pt>
                <c:pt idx="35">
                  <c:v>0.99968736631572308</c:v>
                </c:pt>
                <c:pt idx="36">
                  <c:v>0.99968736631572308</c:v>
                </c:pt>
                <c:pt idx="37">
                  <c:v>0.99968736631572308</c:v>
                </c:pt>
                <c:pt idx="38">
                  <c:v>0.99968736631572308</c:v>
                </c:pt>
                <c:pt idx="39">
                  <c:v>0.99968736631572308</c:v>
                </c:pt>
                <c:pt idx="40">
                  <c:v>0.99968736631572308</c:v>
                </c:pt>
                <c:pt idx="41">
                  <c:v>0.99968736631572308</c:v>
                </c:pt>
                <c:pt idx="42">
                  <c:v>0.99968736631572308</c:v>
                </c:pt>
                <c:pt idx="43">
                  <c:v>0.99968736631572308</c:v>
                </c:pt>
                <c:pt idx="44">
                  <c:v>0.99883241441505466</c:v>
                </c:pt>
                <c:pt idx="45">
                  <c:v>0.99883241441505466</c:v>
                </c:pt>
                <c:pt idx="46">
                  <c:v>0.99883241441505466</c:v>
                </c:pt>
                <c:pt idx="47">
                  <c:v>0.99883241441505466</c:v>
                </c:pt>
                <c:pt idx="48">
                  <c:v>0.99883241441505466</c:v>
                </c:pt>
                <c:pt idx="49">
                  <c:v>0.99883241441505466</c:v>
                </c:pt>
                <c:pt idx="50">
                  <c:v>0.99883241441505466</c:v>
                </c:pt>
                <c:pt idx="51">
                  <c:v>0.99883241441505466</c:v>
                </c:pt>
                <c:pt idx="52">
                  <c:v>0.99768766052102043</c:v>
                </c:pt>
                <c:pt idx="53">
                  <c:v>0.99768766052102043</c:v>
                </c:pt>
                <c:pt idx="54">
                  <c:v>0.99768766052102043</c:v>
                </c:pt>
                <c:pt idx="55">
                  <c:v>0.99768766052102043</c:v>
                </c:pt>
                <c:pt idx="56">
                  <c:v>0.99768766052102043</c:v>
                </c:pt>
                <c:pt idx="57">
                  <c:v>0.99768766052102043</c:v>
                </c:pt>
                <c:pt idx="58">
                  <c:v>0.99768766052102043</c:v>
                </c:pt>
                <c:pt idx="59">
                  <c:v>0.99768766052102043</c:v>
                </c:pt>
                <c:pt idx="60">
                  <c:v>0.99768766052102043</c:v>
                </c:pt>
                <c:pt idx="61">
                  <c:v>0.99768766052102043</c:v>
                </c:pt>
                <c:pt idx="62">
                  <c:v>0.99768766052102043</c:v>
                </c:pt>
                <c:pt idx="63">
                  <c:v>0.99768766052102043</c:v>
                </c:pt>
                <c:pt idx="64">
                  <c:v>0.99768766052102043</c:v>
                </c:pt>
                <c:pt idx="65">
                  <c:v>0.99768766052102043</c:v>
                </c:pt>
                <c:pt idx="66">
                  <c:v>0.99768766052102043</c:v>
                </c:pt>
                <c:pt idx="67">
                  <c:v>0.99768766052102043</c:v>
                </c:pt>
                <c:pt idx="68">
                  <c:v>0.99633354876662816</c:v>
                </c:pt>
                <c:pt idx="69">
                  <c:v>0.99633354876662816</c:v>
                </c:pt>
                <c:pt idx="70">
                  <c:v>0.99633354876662816</c:v>
                </c:pt>
                <c:pt idx="71">
                  <c:v>0.99633354876662816</c:v>
                </c:pt>
                <c:pt idx="72">
                  <c:v>0.99633354876662816</c:v>
                </c:pt>
                <c:pt idx="73">
                  <c:v>0.99633354876662816</c:v>
                </c:pt>
                <c:pt idx="74">
                  <c:v>0.99633354876662816</c:v>
                </c:pt>
                <c:pt idx="75">
                  <c:v>0.99633354876662816</c:v>
                </c:pt>
                <c:pt idx="76">
                  <c:v>0.99633354876662816</c:v>
                </c:pt>
                <c:pt idx="77">
                  <c:v>0.99633354876662816</c:v>
                </c:pt>
                <c:pt idx="78">
                  <c:v>0.99633354876662816</c:v>
                </c:pt>
                <c:pt idx="79">
                  <c:v>0.99633354876662816</c:v>
                </c:pt>
                <c:pt idx="80">
                  <c:v>0.99633354876662816</c:v>
                </c:pt>
                <c:pt idx="81">
                  <c:v>0.99633354876662816</c:v>
                </c:pt>
                <c:pt idx="82">
                  <c:v>0.99633354876662816</c:v>
                </c:pt>
                <c:pt idx="83">
                  <c:v>0.99633354876662816</c:v>
                </c:pt>
                <c:pt idx="84">
                  <c:v>0.99633354876662816</c:v>
                </c:pt>
                <c:pt idx="85">
                  <c:v>0.99633354876662816</c:v>
                </c:pt>
                <c:pt idx="86">
                  <c:v>0.99633354876662816</c:v>
                </c:pt>
                <c:pt idx="87">
                  <c:v>0.99633354876662816</c:v>
                </c:pt>
                <c:pt idx="88">
                  <c:v>0.99633354876662816</c:v>
                </c:pt>
                <c:pt idx="89">
                  <c:v>0.99633354876662816</c:v>
                </c:pt>
                <c:pt idx="90">
                  <c:v>0.99633354876662816</c:v>
                </c:pt>
                <c:pt idx="91">
                  <c:v>0.99633354876662816</c:v>
                </c:pt>
                <c:pt idx="92">
                  <c:v>0.99633354876662816</c:v>
                </c:pt>
                <c:pt idx="93">
                  <c:v>0.99633354876662816</c:v>
                </c:pt>
                <c:pt idx="94">
                  <c:v>0.99633354876662816</c:v>
                </c:pt>
                <c:pt idx="95">
                  <c:v>0.99633354876662816</c:v>
                </c:pt>
                <c:pt idx="96">
                  <c:v>0.9947729787049574</c:v>
                </c:pt>
                <c:pt idx="97">
                  <c:v>0.9947729787049574</c:v>
                </c:pt>
                <c:pt idx="98">
                  <c:v>0.9947729787049574</c:v>
                </c:pt>
                <c:pt idx="99">
                  <c:v>0.9947729787049574</c:v>
                </c:pt>
                <c:pt idx="100">
                  <c:v>0.9947729787049574</c:v>
                </c:pt>
                <c:pt idx="101">
                  <c:v>0.9947729787049574</c:v>
                </c:pt>
                <c:pt idx="102">
                  <c:v>0.9947729787049574</c:v>
                </c:pt>
                <c:pt idx="103">
                  <c:v>0.9947729787049574</c:v>
                </c:pt>
                <c:pt idx="104">
                  <c:v>0.9947729787049574</c:v>
                </c:pt>
                <c:pt idx="105">
                  <c:v>0.9947729787049574</c:v>
                </c:pt>
                <c:pt idx="106">
                  <c:v>0.9947729787049574</c:v>
                </c:pt>
                <c:pt idx="107">
                  <c:v>0.9947729787049574</c:v>
                </c:pt>
                <c:pt idx="108">
                  <c:v>0.9947729787049574</c:v>
                </c:pt>
                <c:pt idx="109">
                  <c:v>0.9947729787049574</c:v>
                </c:pt>
                <c:pt idx="110">
                  <c:v>0.9947729787049574</c:v>
                </c:pt>
                <c:pt idx="111">
                  <c:v>0.9947729787049574</c:v>
                </c:pt>
                <c:pt idx="112">
                  <c:v>0.9947729787049574</c:v>
                </c:pt>
                <c:pt idx="113">
                  <c:v>0.9947729787049574</c:v>
                </c:pt>
                <c:pt idx="114">
                  <c:v>0.9947729787049574</c:v>
                </c:pt>
                <c:pt idx="115">
                  <c:v>0.9947729787049574</c:v>
                </c:pt>
                <c:pt idx="116">
                  <c:v>0.9947729787049574</c:v>
                </c:pt>
                <c:pt idx="117">
                  <c:v>0.9947729787049574</c:v>
                </c:pt>
                <c:pt idx="118">
                  <c:v>0.9947729787049574</c:v>
                </c:pt>
                <c:pt idx="119">
                  <c:v>0.9947729787049574</c:v>
                </c:pt>
                <c:pt idx="120">
                  <c:v>0.9947729787049574</c:v>
                </c:pt>
                <c:pt idx="121">
                  <c:v>0.9947729787049574</c:v>
                </c:pt>
                <c:pt idx="122">
                  <c:v>0.9947729787049574</c:v>
                </c:pt>
                <c:pt idx="123">
                  <c:v>0.9947729787049574</c:v>
                </c:pt>
                <c:pt idx="124">
                  <c:v>0.9947729787049574</c:v>
                </c:pt>
                <c:pt idx="125">
                  <c:v>0.9947729787049574</c:v>
                </c:pt>
                <c:pt idx="126">
                  <c:v>0.9947729787049574</c:v>
                </c:pt>
                <c:pt idx="127">
                  <c:v>0.9947729787049574</c:v>
                </c:pt>
                <c:pt idx="128">
                  <c:v>0.9947729787049574</c:v>
                </c:pt>
                <c:pt idx="129">
                  <c:v>0.9947729787049574</c:v>
                </c:pt>
                <c:pt idx="130">
                  <c:v>0.9947729787049574</c:v>
                </c:pt>
                <c:pt idx="131">
                  <c:v>0.9947729787049574</c:v>
                </c:pt>
                <c:pt idx="132">
                  <c:v>0.9947729787049574</c:v>
                </c:pt>
                <c:pt idx="133">
                  <c:v>0.9947729787049574</c:v>
                </c:pt>
                <c:pt idx="134">
                  <c:v>0.9947729787049574</c:v>
                </c:pt>
                <c:pt idx="135">
                  <c:v>0.9947729787049574</c:v>
                </c:pt>
                <c:pt idx="136">
                  <c:v>0.9947729787049574</c:v>
                </c:pt>
                <c:pt idx="137">
                  <c:v>0.9947729787049574</c:v>
                </c:pt>
                <c:pt idx="138">
                  <c:v>0.9947729787049574</c:v>
                </c:pt>
                <c:pt idx="139">
                  <c:v>0.9947729787049574</c:v>
                </c:pt>
                <c:pt idx="140">
                  <c:v>0.9947729787049574</c:v>
                </c:pt>
                <c:pt idx="141">
                  <c:v>0.9947729787049574</c:v>
                </c:pt>
                <c:pt idx="142">
                  <c:v>0.9947729787049574</c:v>
                </c:pt>
                <c:pt idx="143">
                  <c:v>0.9947729787049574</c:v>
                </c:pt>
                <c:pt idx="144">
                  <c:v>0.9947729787049574</c:v>
                </c:pt>
                <c:pt idx="145">
                  <c:v>0.9947729787049574</c:v>
                </c:pt>
                <c:pt idx="146">
                  <c:v>0.9947729787049574</c:v>
                </c:pt>
                <c:pt idx="147">
                  <c:v>0.9947729787049574</c:v>
                </c:pt>
                <c:pt idx="148">
                  <c:v>0.9947729787049574</c:v>
                </c:pt>
                <c:pt idx="149">
                  <c:v>0.9947729787049574</c:v>
                </c:pt>
                <c:pt idx="150">
                  <c:v>0.9947729787049574</c:v>
                </c:pt>
                <c:pt idx="151">
                  <c:v>0.9947729787049574</c:v>
                </c:pt>
                <c:pt idx="152">
                  <c:v>0.9947729787049574</c:v>
                </c:pt>
                <c:pt idx="153">
                  <c:v>0.9947729787049574</c:v>
                </c:pt>
                <c:pt idx="154">
                  <c:v>0.9947729787049574</c:v>
                </c:pt>
                <c:pt idx="155">
                  <c:v>0.9947729787049574</c:v>
                </c:pt>
                <c:pt idx="156">
                  <c:v>0.9947729787049574</c:v>
                </c:pt>
                <c:pt idx="157">
                  <c:v>0.9947729787049574</c:v>
                </c:pt>
                <c:pt idx="158">
                  <c:v>0.9947729787049574</c:v>
                </c:pt>
                <c:pt idx="159">
                  <c:v>0.9947729787049574</c:v>
                </c:pt>
                <c:pt idx="160">
                  <c:v>0.9947729787049574</c:v>
                </c:pt>
                <c:pt idx="161">
                  <c:v>0.9947729787049574</c:v>
                </c:pt>
                <c:pt idx="162">
                  <c:v>0.9947729787049574</c:v>
                </c:pt>
                <c:pt idx="163">
                  <c:v>0.9947729787049574</c:v>
                </c:pt>
                <c:pt idx="164">
                  <c:v>0.9947729787049574</c:v>
                </c:pt>
                <c:pt idx="165">
                  <c:v>0.9947729787049574</c:v>
                </c:pt>
                <c:pt idx="166">
                  <c:v>0.9947729787049574</c:v>
                </c:pt>
                <c:pt idx="167">
                  <c:v>0.9947729787049574</c:v>
                </c:pt>
                <c:pt idx="168">
                  <c:v>0.9947729787049574</c:v>
                </c:pt>
                <c:pt idx="169">
                  <c:v>0.9947729787049574</c:v>
                </c:pt>
                <c:pt idx="170">
                  <c:v>0.9947729787049574</c:v>
                </c:pt>
                <c:pt idx="171">
                  <c:v>0.9947729787049574</c:v>
                </c:pt>
                <c:pt idx="172">
                  <c:v>0.9947729787049574</c:v>
                </c:pt>
                <c:pt idx="173">
                  <c:v>0.9947729787049574</c:v>
                </c:pt>
                <c:pt idx="174">
                  <c:v>0.9947729787049574</c:v>
                </c:pt>
                <c:pt idx="175">
                  <c:v>0.9947729787049574</c:v>
                </c:pt>
                <c:pt idx="176">
                  <c:v>0.9947729787049574</c:v>
                </c:pt>
                <c:pt idx="177">
                  <c:v>0.9947729787049574</c:v>
                </c:pt>
                <c:pt idx="178">
                  <c:v>0.9947729787049574</c:v>
                </c:pt>
                <c:pt idx="179">
                  <c:v>0.9947729787049574</c:v>
                </c:pt>
                <c:pt idx="180">
                  <c:v>0.9947729787049574</c:v>
                </c:pt>
                <c:pt idx="181">
                  <c:v>0.9947729787049574</c:v>
                </c:pt>
                <c:pt idx="182">
                  <c:v>0.9947729787049574</c:v>
                </c:pt>
                <c:pt idx="183">
                  <c:v>0.9947729787049574</c:v>
                </c:pt>
                <c:pt idx="184">
                  <c:v>0.9947729787049574</c:v>
                </c:pt>
                <c:pt idx="185">
                  <c:v>0.9947729787049574</c:v>
                </c:pt>
                <c:pt idx="186">
                  <c:v>0.9947729787049574</c:v>
                </c:pt>
                <c:pt idx="187">
                  <c:v>0.9947729787049574</c:v>
                </c:pt>
                <c:pt idx="188">
                  <c:v>0.9947729787049574</c:v>
                </c:pt>
                <c:pt idx="189">
                  <c:v>0.9947729787049574</c:v>
                </c:pt>
                <c:pt idx="190">
                  <c:v>0.9947729787049574</c:v>
                </c:pt>
                <c:pt idx="191">
                  <c:v>0.9947729787049574</c:v>
                </c:pt>
                <c:pt idx="192">
                  <c:v>0.9947729787049574</c:v>
                </c:pt>
                <c:pt idx="193">
                  <c:v>0.9947729787049574</c:v>
                </c:pt>
                <c:pt idx="194">
                  <c:v>0.9947729787049574</c:v>
                </c:pt>
                <c:pt idx="195">
                  <c:v>0.99271205201302115</c:v>
                </c:pt>
                <c:pt idx="196">
                  <c:v>0.99271205201302115</c:v>
                </c:pt>
                <c:pt idx="197">
                  <c:v>0.99271205201302115</c:v>
                </c:pt>
                <c:pt idx="198">
                  <c:v>0.99271205201302115</c:v>
                </c:pt>
                <c:pt idx="199">
                  <c:v>0.99271205201302115</c:v>
                </c:pt>
                <c:pt idx="200">
                  <c:v>0.99271205201302115</c:v>
                </c:pt>
                <c:pt idx="201">
                  <c:v>0.99271205201302115</c:v>
                </c:pt>
                <c:pt idx="202">
                  <c:v>0.99271205201302115</c:v>
                </c:pt>
                <c:pt idx="203">
                  <c:v>0.99271205201302115</c:v>
                </c:pt>
                <c:pt idx="204">
                  <c:v>0.99271205201302115</c:v>
                </c:pt>
                <c:pt idx="205">
                  <c:v>0.99271205201302115</c:v>
                </c:pt>
                <c:pt idx="206">
                  <c:v>0.99271205201302115</c:v>
                </c:pt>
                <c:pt idx="207">
                  <c:v>0.99271205201302115</c:v>
                </c:pt>
                <c:pt idx="208">
                  <c:v>0.99271205201302115</c:v>
                </c:pt>
                <c:pt idx="209">
                  <c:v>0.99271205201302115</c:v>
                </c:pt>
                <c:pt idx="210">
                  <c:v>0.99271205201302115</c:v>
                </c:pt>
                <c:pt idx="211">
                  <c:v>0.99271205201302115</c:v>
                </c:pt>
                <c:pt idx="212">
                  <c:v>0.99271205201302115</c:v>
                </c:pt>
                <c:pt idx="213">
                  <c:v>0.99271205201302115</c:v>
                </c:pt>
                <c:pt idx="214">
                  <c:v>0.99271205201302115</c:v>
                </c:pt>
                <c:pt idx="215">
                  <c:v>0.99271205201302115</c:v>
                </c:pt>
                <c:pt idx="216">
                  <c:v>0.99271205201302115</c:v>
                </c:pt>
                <c:pt idx="217">
                  <c:v>0.99271205201302115</c:v>
                </c:pt>
                <c:pt idx="218">
                  <c:v>0.99271205201302115</c:v>
                </c:pt>
                <c:pt idx="219">
                  <c:v>0.99271205201302115</c:v>
                </c:pt>
                <c:pt idx="220">
                  <c:v>0.99271205201302115</c:v>
                </c:pt>
                <c:pt idx="221">
                  <c:v>0.99271205201302115</c:v>
                </c:pt>
                <c:pt idx="222">
                  <c:v>0.99271205201302115</c:v>
                </c:pt>
                <c:pt idx="223">
                  <c:v>0.99271205201302115</c:v>
                </c:pt>
                <c:pt idx="224">
                  <c:v>0.99271205201302115</c:v>
                </c:pt>
                <c:pt idx="225">
                  <c:v>0.99271205201302115</c:v>
                </c:pt>
                <c:pt idx="226">
                  <c:v>0.99271205201302115</c:v>
                </c:pt>
                <c:pt idx="227">
                  <c:v>0.99271205201302115</c:v>
                </c:pt>
                <c:pt idx="228">
                  <c:v>0.99271205201302115</c:v>
                </c:pt>
                <c:pt idx="229">
                  <c:v>0.99271205201302115</c:v>
                </c:pt>
                <c:pt idx="230">
                  <c:v>0.99025813293050169</c:v>
                </c:pt>
                <c:pt idx="231">
                  <c:v>0.99025813293050169</c:v>
                </c:pt>
                <c:pt idx="232">
                  <c:v>0.99025813293050169</c:v>
                </c:pt>
                <c:pt idx="233">
                  <c:v>0.99025813293050169</c:v>
                </c:pt>
                <c:pt idx="234">
                  <c:v>0.99025813293050169</c:v>
                </c:pt>
                <c:pt idx="235">
                  <c:v>0.99025813293050169</c:v>
                </c:pt>
                <c:pt idx="236">
                  <c:v>0.99025813293050169</c:v>
                </c:pt>
                <c:pt idx="237">
                  <c:v>0.99025813293050169</c:v>
                </c:pt>
                <c:pt idx="238">
                  <c:v>0.99025813293050169</c:v>
                </c:pt>
                <c:pt idx="239">
                  <c:v>0.99025813293050169</c:v>
                </c:pt>
                <c:pt idx="240">
                  <c:v>0.99025813293050169</c:v>
                </c:pt>
                <c:pt idx="241">
                  <c:v>0.99025813293050169</c:v>
                </c:pt>
                <c:pt idx="242">
                  <c:v>0.99025813293050169</c:v>
                </c:pt>
                <c:pt idx="243">
                  <c:v>0.99025813293050169</c:v>
                </c:pt>
                <c:pt idx="244">
                  <c:v>0.99025813293050169</c:v>
                </c:pt>
                <c:pt idx="245">
                  <c:v>0.99025813293050169</c:v>
                </c:pt>
                <c:pt idx="246">
                  <c:v>0.99025813293050169</c:v>
                </c:pt>
                <c:pt idx="247">
                  <c:v>0.99025813293050169</c:v>
                </c:pt>
                <c:pt idx="248">
                  <c:v>0.99025813293050169</c:v>
                </c:pt>
                <c:pt idx="249">
                  <c:v>0.99025813293050169</c:v>
                </c:pt>
                <c:pt idx="250">
                  <c:v>0.99025813293050169</c:v>
                </c:pt>
                <c:pt idx="251">
                  <c:v>0.99025813293050169</c:v>
                </c:pt>
                <c:pt idx="252">
                  <c:v>0.99025813293050169</c:v>
                </c:pt>
                <c:pt idx="253">
                  <c:v>0.99025813293050169</c:v>
                </c:pt>
                <c:pt idx="254">
                  <c:v>0.99025813293050169</c:v>
                </c:pt>
                <c:pt idx="255">
                  <c:v>0.99025813293050169</c:v>
                </c:pt>
                <c:pt idx="256">
                  <c:v>0.99025813293050169</c:v>
                </c:pt>
                <c:pt idx="257">
                  <c:v>0.99025813293050169</c:v>
                </c:pt>
                <c:pt idx="258">
                  <c:v>0.99025813293050169</c:v>
                </c:pt>
                <c:pt idx="259">
                  <c:v>0.99025813293050169</c:v>
                </c:pt>
                <c:pt idx="260">
                  <c:v>0.99025813293050169</c:v>
                </c:pt>
                <c:pt idx="261">
                  <c:v>0.99025813293050169</c:v>
                </c:pt>
                <c:pt idx="262">
                  <c:v>0.99025813293050169</c:v>
                </c:pt>
                <c:pt idx="263">
                  <c:v>0.99025813293050169</c:v>
                </c:pt>
                <c:pt idx="264">
                  <c:v>0.99025813293050169</c:v>
                </c:pt>
                <c:pt idx="265">
                  <c:v>0.99025813293050169</c:v>
                </c:pt>
                <c:pt idx="266">
                  <c:v>0.99025813293050169</c:v>
                </c:pt>
                <c:pt idx="267">
                  <c:v>0.99025813293050169</c:v>
                </c:pt>
                <c:pt idx="268">
                  <c:v>0.99025813293050169</c:v>
                </c:pt>
                <c:pt idx="269">
                  <c:v>0.99025813293050169</c:v>
                </c:pt>
                <c:pt idx="270">
                  <c:v>0.99025813293050169</c:v>
                </c:pt>
                <c:pt idx="271">
                  <c:v>0.99025813293050169</c:v>
                </c:pt>
                <c:pt idx="272">
                  <c:v>0.99025813293050169</c:v>
                </c:pt>
                <c:pt idx="273">
                  <c:v>0.99025813293050169</c:v>
                </c:pt>
                <c:pt idx="274">
                  <c:v>0.99025813293050169</c:v>
                </c:pt>
                <c:pt idx="275">
                  <c:v>0.99025813293050169</c:v>
                </c:pt>
                <c:pt idx="276">
                  <c:v>0.99025813293050169</c:v>
                </c:pt>
                <c:pt idx="277">
                  <c:v>0.99025813293050169</c:v>
                </c:pt>
                <c:pt idx="278">
                  <c:v>0.99025813293050169</c:v>
                </c:pt>
                <c:pt idx="279">
                  <c:v>0.99025813293050169</c:v>
                </c:pt>
                <c:pt idx="280">
                  <c:v>0.99025813293050169</c:v>
                </c:pt>
                <c:pt idx="281">
                  <c:v>0.99025813293050169</c:v>
                </c:pt>
                <c:pt idx="282">
                  <c:v>0.99025813293050169</c:v>
                </c:pt>
                <c:pt idx="283">
                  <c:v>0.99025813293050169</c:v>
                </c:pt>
                <c:pt idx="284">
                  <c:v>0.99025813293050169</c:v>
                </c:pt>
                <c:pt idx="285">
                  <c:v>0.99025813293050169</c:v>
                </c:pt>
                <c:pt idx="286">
                  <c:v>0.99025813293050169</c:v>
                </c:pt>
                <c:pt idx="287">
                  <c:v>0.99025813293050169</c:v>
                </c:pt>
                <c:pt idx="288">
                  <c:v>0.99025813293050169</c:v>
                </c:pt>
                <c:pt idx="289">
                  <c:v>0.99025813293050169</c:v>
                </c:pt>
                <c:pt idx="290">
                  <c:v>0.99025813293050169</c:v>
                </c:pt>
                <c:pt idx="291">
                  <c:v>0.99025813293050169</c:v>
                </c:pt>
                <c:pt idx="292">
                  <c:v>0.99025813293050169</c:v>
                </c:pt>
                <c:pt idx="293">
                  <c:v>0.99025813293050169</c:v>
                </c:pt>
                <c:pt idx="294">
                  <c:v>0.99025813293050169</c:v>
                </c:pt>
                <c:pt idx="295">
                  <c:v>0.99025813293050169</c:v>
                </c:pt>
                <c:pt idx="296">
                  <c:v>0.99025813293050169</c:v>
                </c:pt>
                <c:pt idx="297">
                  <c:v>0.99025813293050169</c:v>
                </c:pt>
                <c:pt idx="298">
                  <c:v>0.99025813293050169</c:v>
                </c:pt>
                <c:pt idx="299">
                  <c:v>0.99025813293050169</c:v>
                </c:pt>
                <c:pt idx="300">
                  <c:v>0.99025813293050169</c:v>
                </c:pt>
                <c:pt idx="301">
                  <c:v>0.99025813293050169</c:v>
                </c:pt>
                <c:pt idx="302">
                  <c:v>0.99025813293050169</c:v>
                </c:pt>
                <c:pt idx="303">
                  <c:v>0.99025813293050169</c:v>
                </c:pt>
                <c:pt idx="304">
                  <c:v>0.99025813293050169</c:v>
                </c:pt>
                <c:pt idx="305">
                  <c:v>0.99025813293050169</c:v>
                </c:pt>
                <c:pt idx="306">
                  <c:v>0.99025813293050169</c:v>
                </c:pt>
                <c:pt idx="307">
                  <c:v>0.99025813293050169</c:v>
                </c:pt>
                <c:pt idx="308">
                  <c:v>0.99025813293050169</c:v>
                </c:pt>
                <c:pt idx="309">
                  <c:v>0.99025813293050169</c:v>
                </c:pt>
                <c:pt idx="310">
                  <c:v>0.99025813293050169</c:v>
                </c:pt>
                <c:pt idx="311">
                  <c:v>0.99025813293050169</c:v>
                </c:pt>
                <c:pt idx="312">
                  <c:v>0.99025813293050169</c:v>
                </c:pt>
                <c:pt idx="313">
                  <c:v>0.99025813293050169</c:v>
                </c:pt>
                <c:pt idx="314">
                  <c:v>0.99025813293050169</c:v>
                </c:pt>
                <c:pt idx="315">
                  <c:v>0.99025813293050169</c:v>
                </c:pt>
                <c:pt idx="316">
                  <c:v>0.99025813293050169</c:v>
                </c:pt>
                <c:pt idx="317">
                  <c:v>0.99025813293050169</c:v>
                </c:pt>
                <c:pt idx="318">
                  <c:v>0.99025813293050169</c:v>
                </c:pt>
                <c:pt idx="319">
                  <c:v>0.99025813293050169</c:v>
                </c:pt>
                <c:pt idx="320">
                  <c:v>0.99025813293050169</c:v>
                </c:pt>
                <c:pt idx="321">
                  <c:v>0.99025813293050169</c:v>
                </c:pt>
                <c:pt idx="322">
                  <c:v>0.99025813293050169</c:v>
                </c:pt>
                <c:pt idx="323">
                  <c:v>0.99025813293050169</c:v>
                </c:pt>
                <c:pt idx="324">
                  <c:v>0.99025813293050169</c:v>
                </c:pt>
                <c:pt idx="325">
                  <c:v>0.99025813293050169</c:v>
                </c:pt>
                <c:pt idx="326">
                  <c:v>0.99025813293050169</c:v>
                </c:pt>
                <c:pt idx="327">
                  <c:v>0.99025813293050169</c:v>
                </c:pt>
                <c:pt idx="328">
                  <c:v>0.99025813293050169</c:v>
                </c:pt>
                <c:pt idx="329">
                  <c:v>0.99025813293050169</c:v>
                </c:pt>
                <c:pt idx="330">
                  <c:v>0.99025813293050169</c:v>
                </c:pt>
                <c:pt idx="331">
                  <c:v>0.99025813293050169</c:v>
                </c:pt>
                <c:pt idx="332">
                  <c:v>0.99025813293050169</c:v>
                </c:pt>
                <c:pt idx="333">
                  <c:v>0.99025813293050169</c:v>
                </c:pt>
                <c:pt idx="334">
                  <c:v>0.99025813293050169</c:v>
                </c:pt>
                <c:pt idx="335">
                  <c:v>0.99025813293050169</c:v>
                </c:pt>
                <c:pt idx="336">
                  <c:v>0.99025813293050169</c:v>
                </c:pt>
                <c:pt idx="337">
                  <c:v>0.99025813293050169</c:v>
                </c:pt>
                <c:pt idx="338">
                  <c:v>0.99025813293050169</c:v>
                </c:pt>
                <c:pt idx="339">
                  <c:v>0.99025813293050169</c:v>
                </c:pt>
                <c:pt idx="340">
                  <c:v>0.99025813293050169</c:v>
                </c:pt>
                <c:pt idx="341">
                  <c:v>0.99025813293050169</c:v>
                </c:pt>
                <c:pt idx="342">
                  <c:v>0.99025813293050169</c:v>
                </c:pt>
                <c:pt idx="343">
                  <c:v>0.99025813293050169</c:v>
                </c:pt>
                <c:pt idx="344">
                  <c:v>0.99025813293050169</c:v>
                </c:pt>
                <c:pt idx="345">
                  <c:v>0.99025813293050169</c:v>
                </c:pt>
                <c:pt idx="346">
                  <c:v>0.99025813293050169</c:v>
                </c:pt>
                <c:pt idx="347">
                  <c:v>0.99025813293050169</c:v>
                </c:pt>
                <c:pt idx="348">
                  <c:v>0.99025813293050169</c:v>
                </c:pt>
                <c:pt idx="349">
                  <c:v>0.99025813293050169</c:v>
                </c:pt>
                <c:pt idx="350">
                  <c:v>0.99025813293050169</c:v>
                </c:pt>
                <c:pt idx="351">
                  <c:v>0.99025813293050169</c:v>
                </c:pt>
                <c:pt idx="352">
                  <c:v>0.99025813293050169</c:v>
                </c:pt>
                <c:pt idx="353">
                  <c:v>0.99025813293050169</c:v>
                </c:pt>
                <c:pt idx="354">
                  <c:v>0.99025813293050169</c:v>
                </c:pt>
                <c:pt idx="355">
                  <c:v>0.99025813293050169</c:v>
                </c:pt>
                <c:pt idx="356">
                  <c:v>0.99025813293050169</c:v>
                </c:pt>
                <c:pt idx="357">
                  <c:v>0.99025813293050169</c:v>
                </c:pt>
                <c:pt idx="358">
                  <c:v>0.99025813293050169</c:v>
                </c:pt>
                <c:pt idx="359">
                  <c:v>0.99025813293050169</c:v>
                </c:pt>
                <c:pt idx="360">
                  <c:v>0.99025813293050169</c:v>
                </c:pt>
                <c:pt idx="361">
                  <c:v>0.99025813293050169</c:v>
                </c:pt>
                <c:pt idx="362">
                  <c:v>0.99025813293050169</c:v>
                </c:pt>
                <c:pt idx="363">
                  <c:v>0.99025813293050169</c:v>
                </c:pt>
                <c:pt idx="364">
                  <c:v>0.99025813293050169</c:v>
                </c:pt>
                <c:pt idx="365">
                  <c:v>0.99025813293050169</c:v>
                </c:pt>
                <c:pt idx="366">
                  <c:v>0.99025813293050169</c:v>
                </c:pt>
                <c:pt idx="367">
                  <c:v>0.99025813293050169</c:v>
                </c:pt>
                <c:pt idx="368">
                  <c:v>0.99025813293050169</c:v>
                </c:pt>
                <c:pt idx="369">
                  <c:v>0.99025813293050169</c:v>
                </c:pt>
                <c:pt idx="370">
                  <c:v>0.99025813293050169</c:v>
                </c:pt>
                <c:pt idx="371">
                  <c:v>0.99025813293050169</c:v>
                </c:pt>
                <c:pt idx="372">
                  <c:v>0.99025813293050169</c:v>
                </c:pt>
                <c:pt idx="373">
                  <c:v>0.99025813293050169</c:v>
                </c:pt>
                <c:pt idx="374">
                  <c:v>0.99025813293050169</c:v>
                </c:pt>
                <c:pt idx="375">
                  <c:v>0.99025813293050169</c:v>
                </c:pt>
                <c:pt idx="376">
                  <c:v>0.99025813293050169</c:v>
                </c:pt>
                <c:pt idx="377">
                  <c:v>0.99025813293050169</c:v>
                </c:pt>
                <c:pt idx="378">
                  <c:v>0.99025813293050169</c:v>
                </c:pt>
                <c:pt idx="379">
                  <c:v>0.99025813293050169</c:v>
                </c:pt>
                <c:pt idx="380">
                  <c:v>0.99025813293050169</c:v>
                </c:pt>
                <c:pt idx="381">
                  <c:v>0.99025813293050169</c:v>
                </c:pt>
                <c:pt idx="382">
                  <c:v>0.99025813293050169</c:v>
                </c:pt>
                <c:pt idx="383">
                  <c:v>0.99025813293050169</c:v>
                </c:pt>
                <c:pt idx="384">
                  <c:v>0.99025813293050169</c:v>
                </c:pt>
                <c:pt idx="385">
                  <c:v>0.99025813293050169</c:v>
                </c:pt>
                <c:pt idx="386">
                  <c:v>0.99025813293050169</c:v>
                </c:pt>
                <c:pt idx="387">
                  <c:v>0.99025813293050169</c:v>
                </c:pt>
                <c:pt idx="388">
                  <c:v>0.99025813293050169</c:v>
                </c:pt>
                <c:pt idx="389">
                  <c:v>0.99025813293050169</c:v>
                </c:pt>
                <c:pt idx="390">
                  <c:v>0.99025813293050169</c:v>
                </c:pt>
                <c:pt idx="391">
                  <c:v>0.99025813293050169</c:v>
                </c:pt>
                <c:pt idx="392">
                  <c:v>0.99025813293050169</c:v>
                </c:pt>
                <c:pt idx="393">
                  <c:v>0.99025813293050169</c:v>
                </c:pt>
                <c:pt idx="394">
                  <c:v>0.99025813293050169</c:v>
                </c:pt>
                <c:pt idx="395">
                  <c:v>0.99025813293050169</c:v>
                </c:pt>
                <c:pt idx="396">
                  <c:v>0.99025813293050169</c:v>
                </c:pt>
                <c:pt idx="397">
                  <c:v>0.99025813293050169</c:v>
                </c:pt>
                <c:pt idx="398">
                  <c:v>0.99025813293050169</c:v>
                </c:pt>
                <c:pt idx="399">
                  <c:v>0.99025813293050169</c:v>
                </c:pt>
                <c:pt idx="400">
                  <c:v>0.99025813293050169</c:v>
                </c:pt>
                <c:pt idx="401">
                  <c:v>0.99025813293050169</c:v>
                </c:pt>
                <c:pt idx="402">
                  <c:v>0.99025813293050169</c:v>
                </c:pt>
                <c:pt idx="403">
                  <c:v>0.99025813293050169</c:v>
                </c:pt>
                <c:pt idx="404">
                  <c:v>0.99025813293050169</c:v>
                </c:pt>
                <c:pt idx="405">
                  <c:v>0.99025813293050169</c:v>
                </c:pt>
                <c:pt idx="406">
                  <c:v>0.99025813293050169</c:v>
                </c:pt>
                <c:pt idx="407">
                  <c:v>0.99025813293050169</c:v>
                </c:pt>
                <c:pt idx="408">
                  <c:v>0.99025813293050169</c:v>
                </c:pt>
                <c:pt idx="409">
                  <c:v>0.99025813293050169</c:v>
                </c:pt>
                <c:pt idx="410">
                  <c:v>0.99025813293050169</c:v>
                </c:pt>
                <c:pt idx="411">
                  <c:v>0.99025813293050169</c:v>
                </c:pt>
                <c:pt idx="412">
                  <c:v>0.99025813293050169</c:v>
                </c:pt>
                <c:pt idx="413">
                  <c:v>0.99025813293050169</c:v>
                </c:pt>
                <c:pt idx="414">
                  <c:v>0.99025813293050169</c:v>
                </c:pt>
                <c:pt idx="415">
                  <c:v>0.99025813293050169</c:v>
                </c:pt>
                <c:pt idx="416">
                  <c:v>0.99025813293050169</c:v>
                </c:pt>
                <c:pt idx="417">
                  <c:v>0.99025813293050169</c:v>
                </c:pt>
                <c:pt idx="418">
                  <c:v>0.99025813293050169</c:v>
                </c:pt>
                <c:pt idx="419">
                  <c:v>0.99025813293050169</c:v>
                </c:pt>
                <c:pt idx="420">
                  <c:v>0.99025813293050169</c:v>
                </c:pt>
                <c:pt idx="421">
                  <c:v>0.99025813293050169</c:v>
                </c:pt>
                <c:pt idx="422">
                  <c:v>0.99025813293050169</c:v>
                </c:pt>
                <c:pt idx="423">
                  <c:v>0.99025813293050169</c:v>
                </c:pt>
                <c:pt idx="424">
                  <c:v>0.99025813293050169</c:v>
                </c:pt>
                <c:pt idx="425">
                  <c:v>0.99025813293050169</c:v>
                </c:pt>
                <c:pt idx="426">
                  <c:v>0.99025813293050169</c:v>
                </c:pt>
                <c:pt idx="427">
                  <c:v>0.99025813293050169</c:v>
                </c:pt>
                <c:pt idx="428">
                  <c:v>0.99025813293050169</c:v>
                </c:pt>
                <c:pt idx="429">
                  <c:v>0.99025813293050169</c:v>
                </c:pt>
                <c:pt idx="430">
                  <c:v>0.99025813293050169</c:v>
                </c:pt>
                <c:pt idx="431">
                  <c:v>0.99025813293050169</c:v>
                </c:pt>
                <c:pt idx="432">
                  <c:v>0.99025813293050169</c:v>
                </c:pt>
                <c:pt idx="433">
                  <c:v>0.99025813293050169</c:v>
                </c:pt>
                <c:pt idx="434">
                  <c:v>0.99025813293050169</c:v>
                </c:pt>
                <c:pt idx="435">
                  <c:v>0.99025813293050169</c:v>
                </c:pt>
                <c:pt idx="436">
                  <c:v>0.99025813293050169</c:v>
                </c:pt>
                <c:pt idx="437">
                  <c:v>0.99025813293050169</c:v>
                </c:pt>
                <c:pt idx="438">
                  <c:v>0.99025813293050169</c:v>
                </c:pt>
                <c:pt idx="439">
                  <c:v>0.99025813293050169</c:v>
                </c:pt>
                <c:pt idx="440">
                  <c:v>0.99025813293050169</c:v>
                </c:pt>
                <c:pt idx="441">
                  <c:v>0.99025813293050169</c:v>
                </c:pt>
                <c:pt idx="442">
                  <c:v>0.99025813293050169</c:v>
                </c:pt>
                <c:pt idx="443">
                  <c:v>0.99025813293050169</c:v>
                </c:pt>
                <c:pt idx="444">
                  <c:v>0.99025813293050169</c:v>
                </c:pt>
                <c:pt idx="445">
                  <c:v>0.99025813293050169</c:v>
                </c:pt>
                <c:pt idx="446">
                  <c:v>0.99025813293050169</c:v>
                </c:pt>
                <c:pt idx="447">
                  <c:v>0.99025813293050169</c:v>
                </c:pt>
                <c:pt idx="448">
                  <c:v>0.99025813293050169</c:v>
                </c:pt>
                <c:pt idx="449">
                  <c:v>0.99025813293050169</c:v>
                </c:pt>
                <c:pt idx="450">
                  <c:v>0.99025813293050169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DB57-8341-A878-16B6C4DCB8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3345296"/>
        <c:axId val="1"/>
      </c:scatterChart>
      <c:valAx>
        <c:axId val="833345296"/>
        <c:scaling>
          <c:orientation val="minMax"/>
          <c:max val="13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6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600"/>
                  <a:t>Years</a:t>
                </a:r>
              </a:p>
            </c:rich>
          </c:tx>
          <c:layout>
            <c:manualLayout>
              <c:xMode val="edge"/>
              <c:yMode val="edge"/>
              <c:x val="0.48295506519055942"/>
              <c:y val="0.89670394190219616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1"/>
        <c:majorTickMark val="out"/>
        <c:minorTickMark val="none"/>
        <c:tickLblPos val="nextTo"/>
        <c:spPr>
          <a:ln w="1905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crossBetween val="midCat"/>
        <c:majorUnit val="1"/>
        <c:minorUnit val="1"/>
      </c:valAx>
      <c:valAx>
        <c:axId val="1"/>
        <c:scaling>
          <c:orientation val="minMax"/>
          <c:max val="1"/>
          <c:min val="0.9"/>
        </c:scaling>
        <c:delete val="0"/>
        <c:axPos val="l"/>
        <c:title>
          <c:tx>
            <c:rich>
              <a:bodyPr/>
              <a:lstStyle/>
              <a:p>
                <a:pPr>
                  <a:defRPr sz="16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600" dirty="0"/>
                  <a:t>Survival</a:t>
                </a:r>
                <a:r>
                  <a:rPr lang="en-US" sz="1600" baseline="0" dirty="0"/>
                  <a:t> probability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3.6408817798495065E-2"/>
              <c:y val="0.21088803423198613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0"/>
        <c:majorTickMark val="out"/>
        <c:minorTickMark val="none"/>
        <c:tickLblPos val="nextTo"/>
        <c:spPr>
          <a:ln w="1905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833345296"/>
        <c:crosses val="autoZero"/>
        <c:crossBetween val="midCat"/>
        <c:minorUnit val="1.0000000000000002E-2"/>
      </c:valAx>
      <c:spPr>
        <a:solidFill>
          <a:srgbClr val="FFFFFF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53162264923900582"/>
          <c:y val="0.54047872841724864"/>
          <c:w val="0.38181671620313362"/>
          <c:h val="0.2007600746587978"/>
        </c:manualLayout>
      </c:layout>
      <c:overlay val="0"/>
      <c:spPr>
        <a:noFill/>
        <a:ln w="25400">
          <a:solidFill>
            <a:srgbClr val="FFFFFF"/>
          </a:solidFill>
          <a:prstDash val="solid"/>
        </a:ln>
      </c:spPr>
      <c:txPr>
        <a:bodyPr/>
        <a:lstStyle/>
        <a:p>
          <a:pPr>
            <a:defRPr sz="118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178005676839505"/>
          <c:y val="0.13607824510466354"/>
          <c:w val="0.63108551041920047"/>
          <c:h val="0.728346763544225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Stats!$B$86</c:f>
              <c:strCache>
                <c:ptCount val="1"/>
                <c:pt idx="0">
                  <c:v>Pre-op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9F0-E24F-BB19-98986A8C0A28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9F0-E24F-BB19-98986A8C0A2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Stats!$C$85:$D$85</c:f>
              <c:strCache>
                <c:ptCount val="2"/>
                <c:pt idx="0">
                  <c:v>KS-KS</c:v>
                </c:pt>
                <c:pt idx="1">
                  <c:v>KS-KF</c:v>
                </c:pt>
              </c:strCache>
            </c:strRef>
          </c:cat>
          <c:val>
            <c:numRef>
              <c:f>Stats!$C$86:$D$86</c:f>
              <c:numCache>
                <c:formatCode>General</c:formatCode>
                <c:ptCount val="2"/>
                <c:pt idx="0">
                  <c:v>53.6</c:v>
                </c:pt>
                <c:pt idx="1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F0-E24F-BB19-98986A8C0A28}"/>
            </c:ext>
          </c:extLst>
        </c:ser>
        <c:ser>
          <c:idx val="1"/>
          <c:order val="1"/>
          <c:tx>
            <c:strRef>
              <c:f>Stats!$B$87</c:f>
              <c:strCache>
                <c:ptCount val="1"/>
                <c:pt idx="0">
                  <c:v>Latest follow up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Stats!$C$85:$D$85</c:f>
              <c:strCache>
                <c:ptCount val="2"/>
                <c:pt idx="0">
                  <c:v>KS-KS</c:v>
                </c:pt>
                <c:pt idx="1">
                  <c:v>KS-KF</c:v>
                </c:pt>
              </c:strCache>
            </c:strRef>
          </c:cat>
          <c:val>
            <c:numRef>
              <c:f>Stats!$C$87:$D$87</c:f>
              <c:numCache>
                <c:formatCode>General</c:formatCode>
                <c:ptCount val="2"/>
                <c:pt idx="0">
                  <c:v>93.4</c:v>
                </c:pt>
                <c:pt idx="1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9F0-E24F-BB19-98986A8C0A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33082528"/>
        <c:axId val="1379313696"/>
      </c:barChart>
      <c:catAx>
        <c:axId val="133308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9313696"/>
        <c:crosses val="autoZero"/>
        <c:auto val="1"/>
        <c:lblAlgn val="ctr"/>
        <c:lblOffset val="100"/>
        <c:noMultiLvlLbl val="0"/>
      </c:catAx>
      <c:valAx>
        <c:axId val="137931369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>
                    <a:solidFill>
                      <a:schemeClr val="tx1"/>
                    </a:solidFill>
                  </a:rPr>
                  <a:t>Knee</a:t>
                </a:r>
                <a:r>
                  <a:rPr lang="en-US" sz="1600" baseline="0" dirty="0">
                    <a:solidFill>
                      <a:schemeClr val="tx1"/>
                    </a:solidFill>
                  </a:rPr>
                  <a:t> Society Score (0-100)</a:t>
                </a:r>
                <a:endParaRPr lang="en-US" sz="16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6.7024784736797486E-3"/>
              <c:y val="0.1158913350979928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>
            <a:solidFill>
              <a:sysClr val="windowText" lastClr="000000">
                <a:lumMod val="65000"/>
                <a:lumOff val="3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308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5454277142625481"/>
          <c:y val="0.36703483432455397"/>
          <c:w val="0.23771293278196709"/>
          <c:h val="0.286592230346737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178005676839505"/>
          <c:y val="0.13607824510466354"/>
          <c:w val="0.63108551041920047"/>
          <c:h val="0.728346763544225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Stats!$B$86</c:f>
              <c:strCache>
                <c:ptCount val="1"/>
                <c:pt idx="0">
                  <c:v>Pre-op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9F0-E24F-BB19-98986A8C0A28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9F0-E24F-BB19-98986A8C0A28}"/>
              </c:ext>
            </c:extLst>
          </c:dPt>
          <c:cat>
            <c:strRef>
              <c:f>Stats!$C$85:$D$85</c:f>
              <c:strCache>
                <c:ptCount val="2"/>
                <c:pt idx="0">
                  <c:v>KS-KS</c:v>
                </c:pt>
                <c:pt idx="1">
                  <c:v>KS-KF</c:v>
                </c:pt>
              </c:strCache>
            </c:strRef>
          </c:cat>
          <c:val>
            <c:numRef>
              <c:f>Stats!$C$86:$D$86</c:f>
              <c:numCache>
                <c:formatCode>General</c:formatCode>
                <c:ptCount val="2"/>
                <c:pt idx="0">
                  <c:v>53.6</c:v>
                </c:pt>
                <c:pt idx="1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F0-E24F-BB19-98986A8C0A28}"/>
            </c:ext>
          </c:extLst>
        </c:ser>
        <c:ser>
          <c:idx val="1"/>
          <c:order val="1"/>
          <c:tx>
            <c:strRef>
              <c:f>Stats!$B$87</c:f>
              <c:strCache>
                <c:ptCount val="1"/>
                <c:pt idx="0">
                  <c:v>Latest follow up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Stats!$C$85:$D$85</c:f>
              <c:strCache>
                <c:ptCount val="2"/>
                <c:pt idx="0">
                  <c:v>KS-KS</c:v>
                </c:pt>
                <c:pt idx="1">
                  <c:v>KS-KF</c:v>
                </c:pt>
              </c:strCache>
            </c:strRef>
          </c:cat>
          <c:val>
            <c:numRef>
              <c:f>Stats!$C$87:$D$87</c:f>
              <c:numCache>
                <c:formatCode>General</c:formatCode>
                <c:ptCount val="2"/>
                <c:pt idx="0">
                  <c:v>93.4</c:v>
                </c:pt>
                <c:pt idx="1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9F0-E24F-BB19-98986A8C0A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33082528"/>
        <c:axId val="1379313696"/>
      </c:barChart>
      <c:catAx>
        <c:axId val="133308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9313696"/>
        <c:crosses val="autoZero"/>
        <c:auto val="1"/>
        <c:lblAlgn val="ctr"/>
        <c:lblOffset val="100"/>
        <c:noMultiLvlLbl val="0"/>
      </c:catAx>
      <c:valAx>
        <c:axId val="137931369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>
                    <a:solidFill>
                      <a:schemeClr val="tx1"/>
                    </a:solidFill>
                  </a:rPr>
                  <a:t>Knee</a:t>
                </a:r>
                <a:r>
                  <a:rPr lang="en-US" sz="1600" baseline="0" dirty="0">
                    <a:solidFill>
                      <a:schemeClr val="tx1"/>
                    </a:solidFill>
                  </a:rPr>
                  <a:t> Society Score (0-100)</a:t>
                </a:r>
                <a:endParaRPr lang="en-US" sz="16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1.7237314688498161E-2"/>
              <c:y val="0.1537196521251041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>
                <a:lumMod val="65000"/>
                <a:lumOff val="3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308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5454277142625481"/>
          <c:y val="0.36703483432455397"/>
          <c:w val="0.23771293278196709"/>
          <c:h val="0.286592230346737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03768010389359"/>
          <c:y val="0.15182396419473052"/>
          <c:w val="0.59361356281430899"/>
          <c:h val="0.691483555191116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Stats!$B$91</c:f>
              <c:strCache>
                <c:ptCount val="1"/>
                <c:pt idx="0">
                  <c:v>Pre-op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34F-5F4D-AAEA-3EA5865B3CD7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34F-5F4D-AAEA-3EA5865B3CD7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34F-5F4D-AAEA-3EA5865B3CD7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34F-5F4D-AAEA-3EA5865B3C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Stats!$C$90:$D$90</c:f>
              <c:strCache>
                <c:ptCount val="2"/>
                <c:pt idx="0">
                  <c:v>KS-KS</c:v>
                </c:pt>
                <c:pt idx="1">
                  <c:v>KS-KF</c:v>
                </c:pt>
              </c:strCache>
            </c:strRef>
          </c:cat>
          <c:val>
            <c:numRef>
              <c:f>Stats!$C$91:$D$91</c:f>
              <c:numCache>
                <c:formatCode>General</c:formatCode>
                <c:ptCount val="2"/>
                <c:pt idx="0">
                  <c:v>46.4</c:v>
                </c:pt>
                <c:pt idx="1">
                  <c:v>48.7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4F-5F4D-AAEA-3EA5865B3CD7}"/>
            </c:ext>
          </c:extLst>
        </c:ser>
        <c:ser>
          <c:idx val="1"/>
          <c:order val="1"/>
          <c:tx>
            <c:strRef>
              <c:f>Stats!$B$92</c:f>
              <c:strCache>
                <c:ptCount val="1"/>
                <c:pt idx="0">
                  <c:v>Latest follow up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Stats!$C$90:$D$90</c:f>
              <c:strCache>
                <c:ptCount val="2"/>
                <c:pt idx="0">
                  <c:v>KS-KS</c:v>
                </c:pt>
                <c:pt idx="1">
                  <c:v>KS-KF</c:v>
                </c:pt>
              </c:strCache>
            </c:strRef>
          </c:cat>
          <c:val>
            <c:numRef>
              <c:f>Stats!$C$92:$D$92</c:f>
              <c:numCache>
                <c:formatCode>General</c:formatCode>
                <c:ptCount val="2"/>
                <c:pt idx="0">
                  <c:v>91.3</c:v>
                </c:pt>
                <c:pt idx="1">
                  <c:v>93.1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34F-5F4D-AAEA-3EA5865B3C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33082528"/>
        <c:axId val="1379313696"/>
      </c:barChart>
      <c:catAx>
        <c:axId val="133308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9313696"/>
        <c:crosses val="autoZero"/>
        <c:auto val="1"/>
        <c:lblAlgn val="ctr"/>
        <c:lblOffset val="100"/>
        <c:noMultiLvlLbl val="0"/>
      </c:catAx>
      <c:valAx>
        <c:axId val="137931369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>
                    <a:solidFill>
                      <a:schemeClr val="tx1"/>
                    </a:solidFill>
                  </a:rPr>
                  <a:t>Knee</a:t>
                </a:r>
                <a:r>
                  <a:rPr lang="en-US" sz="1600" baseline="0" dirty="0">
                    <a:solidFill>
                      <a:schemeClr val="tx1"/>
                    </a:solidFill>
                  </a:rPr>
                  <a:t> Society Score (0-100)</a:t>
                </a:r>
                <a:endParaRPr lang="en-US" sz="16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3.0620599286781968E-2"/>
              <c:y val="0.1309085739454721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>
            <a:solidFill>
              <a:schemeClr val="tx1">
                <a:lumMod val="65000"/>
                <a:lumOff val="3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308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2321351177012061"/>
          <c:y val="0.39295800928388191"/>
          <c:w val="0.25519056302434656"/>
          <c:h val="0.27443365654714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485126152034029"/>
          <c:y val="6.5767067150670599E-2"/>
          <c:w val="0.75195180096360481"/>
          <c:h val="0.7290491547082959"/>
        </c:manualLayout>
      </c:layout>
      <c:scatterChart>
        <c:scatterStyle val="smoothMarker"/>
        <c:varyColors val="0"/>
        <c:ser>
          <c:idx val="4"/>
          <c:order val="0"/>
          <c:tx>
            <c:v>Implant survival</c:v>
          </c:tx>
          <c:spPr>
            <a:ln w="22225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'M ZUKresults'!$H$4:$H$456</c:f>
              <c:numCache>
                <c:formatCode>0.00</c:formatCode>
                <c:ptCount val="453"/>
                <c:pt idx="1">
                  <c:v>4.6543463381245723E-2</c:v>
                </c:pt>
                <c:pt idx="2">
                  <c:v>5.7494866529774126E-2</c:v>
                </c:pt>
                <c:pt idx="3">
                  <c:v>7.3921971252566734E-2</c:v>
                </c:pt>
                <c:pt idx="4">
                  <c:v>7.3921971252566734E-2</c:v>
                </c:pt>
                <c:pt idx="5">
                  <c:v>0.10403832991101986</c:v>
                </c:pt>
                <c:pt idx="6">
                  <c:v>0.10677618069815195</c:v>
                </c:pt>
                <c:pt idx="7">
                  <c:v>0.10677618069815195</c:v>
                </c:pt>
                <c:pt idx="8">
                  <c:v>0.14510609171800137</c:v>
                </c:pt>
                <c:pt idx="9">
                  <c:v>0.14510609171800137</c:v>
                </c:pt>
                <c:pt idx="10">
                  <c:v>0.16974674880219029</c:v>
                </c:pt>
                <c:pt idx="11">
                  <c:v>0.16974674880219029</c:v>
                </c:pt>
                <c:pt idx="12">
                  <c:v>0.1806981519507187</c:v>
                </c:pt>
                <c:pt idx="13">
                  <c:v>0.1806981519507187</c:v>
                </c:pt>
                <c:pt idx="14">
                  <c:v>0.1806981519507187</c:v>
                </c:pt>
                <c:pt idx="15">
                  <c:v>0.1834360027378508</c:v>
                </c:pt>
                <c:pt idx="16">
                  <c:v>0.20807665982203971</c:v>
                </c:pt>
                <c:pt idx="17">
                  <c:v>0.23819301848049282</c:v>
                </c:pt>
                <c:pt idx="18">
                  <c:v>0.23819301848049282</c:v>
                </c:pt>
                <c:pt idx="19">
                  <c:v>0.24093086926762491</c:v>
                </c:pt>
                <c:pt idx="20">
                  <c:v>0.24640657084188911</c:v>
                </c:pt>
                <c:pt idx="21">
                  <c:v>0.26009582477754961</c:v>
                </c:pt>
                <c:pt idx="22">
                  <c:v>0.2655715263518138</c:v>
                </c:pt>
                <c:pt idx="23">
                  <c:v>0.2655715263518138</c:v>
                </c:pt>
                <c:pt idx="24">
                  <c:v>0.28473648186173856</c:v>
                </c:pt>
                <c:pt idx="25">
                  <c:v>0.30390143737166325</c:v>
                </c:pt>
                <c:pt idx="26">
                  <c:v>0.30390143737166325</c:v>
                </c:pt>
                <c:pt idx="27">
                  <c:v>0.31759069130732376</c:v>
                </c:pt>
                <c:pt idx="28">
                  <c:v>0.33949349760438058</c:v>
                </c:pt>
                <c:pt idx="29">
                  <c:v>0.39151266255989048</c:v>
                </c:pt>
                <c:pt idx="30">
                  <c:v>0.3942505133470226</c:v>
                </c:pt>
                <c:pt idx="31">
                  <c:v>0.3942505133470226</c:v>
                </c:pt>
                <c:pt idx="32">
                  <c:v>0.39698836413415467</c:v>
                </c:pt>
                <c:pt idx="33">
                  <c:v>0.39698836413415467</c:v>
                </c:pt>
                <c:pt idx="34">
                  <c:v>0.4271047227926078</c:v>
                </c:pt>
                <c:pt idx="35">
                  <c:v>0.432580424366872</c:v>
                </c:pt>
                <c:pt idx="36">
                  <c:v>0.432580424366872</c:v>
                </c:pt>
                <c:pt idx="37">
                  <c:v>0.43531827515400412</c:v>
                </c:pt>
                <c:pt idx="38">
                  <c:v>0.47638603696098564</c:v>
                </c:pt>
                <c:pt idx="39">
                  <c:v>0.49007529089664614</c:v>
                </c:pt>
                <c:pt idx="40">
                  <c:v>0.50924024640657084</c:v>
                </c:pt>
                <c:pt idx="41">
                  <c:v>0.52566735112936347</c:v>
                </c:pt>
                <c:pt idx="42">
                  <c:v>0.54483230663928817</c:v>
                </c:pt>
                <c:pt idx="43">
                  <c:v>0.54757015742642023</c:v>
                </c:pt>
                <c:pt idx="44">
                  <c:v>0.56399726214921286</c:v>
                </c:pt>
                <c:pt idx="45">
                  <c:v>0.66255989048596853</c:v>
                </c:pt>
                <c:pt idx="46">
                  <c:v>0.67351129363449691</c:v>
                </c:pt>
                <c:pt idx="47">
                  <c:v>0.68720054757015747</c:v>
                </c:pt>
                <c:pt idx="48">
                  <c:v>0.70088980150581792</c:v>
                </c:pt>
                <c:pt idx="49">
                  <c:v>0.70362765229294999</c:v>
                </c:pt>
                <c:pt idx="50">
                  <c:v>0.73648186173853525</c:v>
                </c:pt>
                <c:pt idx="51">
                  <c:v>0.73921971252566732</c:v>
                </c:pt>
                <c:pt idx="52">
                  <c:v>0.75564681724845995</c:v>
                </c:pt>
                <c:pt idx="53">
                  <c:v>0.75838466803559201</c:v>
                </c:pt>
                <c:pt idx="54">
                  <c:v>0.78576317590691303</c:v>
                </c:pt>
                <c:pt idx="55">
                  <c:v>0.81314168377823404</c:v>
                </c:pt>
                <c:pt idx="56">
                  <c:v>0.81587953456536622</c:v>
                </c:pt>
                <c:pt idx="57">
                  <c:v>0.81587953456536622</c:v>
                </c:pt>
                <c:pt idx="58">
                  <c:v>0.85147159479808354</c:v>
                </c:pt>
                <c:pt idx="59">
                  <c:v>0.85420944558521561</c:v>
                </c:pt>
                <c:pt idx="60">
                  <c:v>0.85420944558521561</c:v>
                </c:pt>
                <c:pt idx="61">
                  <c:v>0.88980150581793294</c:v>
                </c:pt>
                <c:pt idx="62">
                  <c:v>0.892539356605065</c:v>
                </c:pt>
                <c:pt idx="63">
                  <c:v>0.892539356605065</c:v>
                </c:pt>
                <c:pt idx="64">
                  <c:v>0.9117043121149897</c:v>
                </c:pt>
                <c:pt idx="65">
                  <c:v>0.9308692676249144</c:v>
                </c:pt>
                <c:pt idx="66">
                  <c:v>0.9691991786447639</c:v>
                </c:pt>
                <c:pt idx="67">
                  <c:v>0.9691991786447639</c:v>
                </c:pt>
                <c:pt idx="68">
                  <c:v>0.98562628336755642</c:v>
                </c:pt>
                <c:pt idx="69">
                  <c:v>0.9883641341546886</c:v>
                </c:pt>
                <c:pt idx="70">
                  <c:v>1.0266940451745379</c:v>
                </c:pt>
                <c:pt idx="71">
                  <c:v>1.0458590006844628</c:v>
                </c:pt>
                <c:pt idx="72">
                  <c:v>1.0814510609171799</c:v>
                </c:pt>
                <c:pt idx="73">
                  <c:v>1.1033538672142369</c:v>
                </c:pt>
                <c:pt idx="74">
                  <c:v>1.108829568788501</c:v>
                </c:pt>
                <c:pt idx="75">
                  <c:v>1.1416837782340863</c:v>
                </c:pt>
                <c:pt idx="76">
                  <c:v>1.160848733744011</c:v>
                </c:pt>
                <c:pt idx="77">
                  <c:v>1.160848733744011</c:v>
                </c:pt>
                <c:pt idx="78">
                  <c:v>1.2183436002737851</c:v>
                </c:pt>
                <c:pt idx="79">
                  <c:v>1.2183436002737851</c:v>
                </c:pt>
                <c:pt idx="80">
                  <c:v>1.2511978097193703</c:v>
                </c:pt>
                <c:pt idx="81">
                  <c:v>1.2539356605065024</c:v>
                </c:pt>
                <c:pt idx="82">
                  <c:v>1.2566735112936345</c:v>
                </c:pt>
                <c:pt idx="83">
                  <c:v>1.2566735112936345</c:v>
                </c:pt>
                <c:pt idx="84">
                  <c:v>1.2731006160164271</c:v>
                </c:pt>
                <c:pt idx="85">
                  <c:v>1.2922655715263518</c:v>
                </c:pt>
                <c:pt idx="86">
                  <c:v>1.2950034223134839</c:v>
                </c:pt>
                <c:pt idx="87">
                  <c:v>1.3004791238877482</c:v>
                </c:pt>
                <c:pt idx="88">
                  <c:v>1.3114305270362765</c:v>
                </c:pt>
                <c:pt idx="89">
                  <c:v>1.3305954825462012</c:v>
                </c:pt>
                <c:pt idx="90">
                  <c:v>1.352498288843258</c:v>
                </c:pt>
                <c:pt idx="91">
                  <c:v>1.3661875427789185</c:v>
                </c:pt>
                <c:pt idx="92">
                  <c:v>1.429158110882957</c:v>
                </c:pt>
                <c:pt idx="93">
                  <c:v>1.4455852156057496</c:v>
                </c:pt>
                <c:pt idx="94">
                  <c:v>1.4483230663928817</c:v>
                </c:pt>
                <c:pt idx="95">
                  <c:v>1.4483230663928817</c:v>
                </c:pt>
                <c:pt idx="96">
                  <c:v>1.462012320328542</c:v>
                </c:pt>
                <c:pt idx="97">
                  <c:v>1.4702258726899384</c:v>
                </c:pt>
                <c:pt idx="98">
                  <c:v>1.4784394250513346</c:v>
                </c:pt>
                <c:pt idx="99">
                  <c:v>1.483915126625599</c:v>
                </c:pt>
                <c:pt idx="100">
                  <c:v>1.4866529774127311</c:v>
                </c:pt>
                <c:pt idx="101">
                  <c:v>1.4866529774127311</c:v>
                </c:pt>
                <c:pt idx="102">
                  <c:v>1.5222450376454484</c:v>
                </c:pt>
                <c:pt idx="103">
                  <c:v>1.5249828884325805</c:v>
                </c:pt>
                <c:pt idx="104">
                  <c:v>1.5797399041752225</c:v>
                </c:pt>
                <c:pt idx="105">
                  <c:v>1.6016427104722792</c:v>
                </c:pt>
                <c:pt idx="106">
                  <c:v>1.6208076659822039</c:v>
                </c:pt>
                <c:pt idx="107">
                  <c:v>1.6208076659822039</c:v>
                </c:pt>
                <c:pt idx="108">
                  <c:v>1.678302532511978</c:v>
                </c:pt>
                <c:pt idx="109">
                  <c:v>1.6837782340862424</c:v>
                </c:pt>
                <c:pt idx="110">
                  <c:v>1.6974674880219027</c:v>
                </c:pt>
                <c:pt idx="111">
                  <c:v>1.6974674880219027</c:v>
                </c:pt>
                <c:pt idx="112">
                  <c:v>1.7357973990417521</c:v>
                </c:pt>
                <c:pt idx="113">
                  <c:v>1.7357973990417521</c:v>
                </c:pt>
                <c:pt idx="114">
                  <c:v>1.83709787816564</c:v>
                </c:pt>
                <c:pt idx="115">
                  <c:v>1.8507871321013005</c:v>
                </c:pt>
                <c:pt idx="116">
                  <c:v>1.8535249828884326</c:v>
                </c:pt>
                <c:pt idx="117">
                  <c:v>1.8562628336755647</c:v>
                </c:pt>
                <c:pt idx="118">
                  <c:v>1.8672142368240932</c:v>
                </c:pt>
                <c:pt idx="119">
                  <c:v>1.8863791923340179</c:v>
                </c:pt>
                <c:pt idx="120">
                  <c:v>1.8891170431211499</c:v>
                </c:pt>
                <c:pt idx="121">
                  <c:v>1.9055441478439425</c:v>
                </c:pt>
                <c:pt idx="122">
                  <c:v>1.9630390143737166</c:v>
                </c:pt>
                <c:pt idx="123">
                  <c:v>2.0396988364134154</c:v>
                </c:pt>
                <c:pt idx="124">
                  <c:v>2.0424366872005475</c:v>
                </c:pt>
                <c:pt idx="125">
                  <c:v>2.0588637919233403</c:v>
                </c:pt>
                <c:pt idx="126">
                  <c:v>2.083504449007529</c:v>
                </c:pt>
                <c:pt idx="127">
                  <c:v>2.1190965092402463</c:v>
                </c:pt>
                <c:pt idx="128">
                  <c:v>2.1382614647501712</c:v>
                </c:pt>
                <c:pt idx="129">
                  <c:v>2.1574264202600957</c:v>
                </c:pt>
                <c:pt idx="130">
                  <c:v>2.1738535249828885</c:v>
                </c:pt>
                <c:pt idx="131">
                  <c:v>2.1957563312799451</c:v>
                </c:pt>
                <c:pt idx="132">
                  <c:v>2.21492128678987</c:v>
                </c:pt>
                <c:pt idx="133">
                  <c:v>2.2340862422997945</c:v>
                </c:pt>
                <c:pt idx="134">
                  <c:v>2.2505133470225873</c:v>
                </c:pt>
                <c:pt idx="135">
                  <c:v>2.2532511978097194</c:v>
                </c:pt>
                <c:pt idx="136">
                  <c:v>2.2669404517453797</c:v>
                </c:pt>
                <c:pt idx="137">
                  <c:v>2.2724161533196439</c:v>
                </c:pt>
                <c:pt idx="138">
                  <c:v>2.2751540041067764</c:v>
                </c:pt>
                <c:pt idx="139">
                  <c:v>2.3189596167008899</c:v>
                </c:pt>
                <c:pt idx="140">
                  <c:v>2.346338124572211</c:v>
                </c:pt>
                <c:pt idx="141">
                  <c:v>2.3490759753593431</c:v>
                </c:pt>
                <c:pt idx="142">
                  <c:v>2.4038329911019849</c:v>
                </c:pt>
                <c:pt idx="143">
                  <c:v>2.4476386036960984</c:v>
                </c:pt>
                <c:pt idx="144">
                  <c:v>2.4668035592060233</c:v>
                </c:pt>
                <c:pt idx="145">
                  <c:v>2.4668035592060233</c:v>
                </c:pt>
                <c:pt idx="146">
                  <c:v>2.4777549623545516</c:v>
                </c:pt>
                <c:pt idx="147">
                  <c:v>2.5023956194387407</c:v>
                </c:pt>
                <c:pt idx="148">
                  <c:v>2.5188227241615331</c:v>
                </c:pt>
                <c:pt idx="149">
                  <c:v>2.5215605749486651</c:v>
                </c:pt>
                <c:pt idx="150">
                  <c:v>2.5462012320328542</c:v>
                </c:pt>
                <c:pt idx="151">
                  <c:v>2.5571526351813825</c:v>
                </c:pt>
                <c:pt idx="152">
                  <c:v>2.6173853524982889</c:v>
                </c:pt>
                <c:pt idx="153">
                  <c:v>2.622861054072553</c:v>
                </c:pt>
                <c:pt idx="154">
                  <c:v>2.6365503080082138</c:v>
                </c:pt>
                <c:pt idx="155">
                  <c:v>2.6529774127310062</c:v>
                </c:pt>
                <c:pt idx="156">
                  <c:v>2.6557152635181382</c:v>
                </c:pt>
                <c:pt idx="157">
                  <c:v>2.6584531143052703</c:v>
                </c:pt>
                <c:pt idx="158">
                  <c:v>2.6721423682409307</c:v>
                </c:pt>
                <c:pt idx="159">
                  <c:v>2.707734428473648</c:v>
                </c:pt>
                <c:pt idx="160">
                  <c:v>2.7104722792607805</c:v>
                </c:pt>
                <c:pt idx="161">
                  <c:v>2.7132101300479126</c:v>
                </c:pt>
                <c:pt idx="162">
                  <c:v>2.754277891854894</c:v>
                </c:pt>
                <c:pt idx="163">
                  <c:v>2.754277891854894</c:v>
                </c:pt>
                <c:pt idx="164">
                  <c:v>2.7707049965776864</c:v>
                </c:pt>
                <c:pt idx="165">
                  <c:v>2.7898699520876113</c:v>
                </c:pt>
                <c:pt idx="166">
                  <c:v>2.8281998631074607</c:v>
                </c:pt>
                <c:pt idx="167">
                  <c:v>2.8309377138945928</c:v>
                </c:pt>
                <c:pt idx="168">
                  <c:v>2.8446269678302532</c:v>
                </c:pt>
                <c:pt idx="169">
                  <c:v>2.9212867898699519</c:v>
                </c:pt>
                <c:pt idx="170">
                  <c:v>2.924024640657084</c:v>
                </c:pt>
                <c:pt idx="171">
                  <c:v>2.9404517453798769</c:v>
                </c:pt>
                <c:pt idx="172">
                  <c:v>3.0581793292265571</c:v>
                </c:pt>
                <c:pt idx="173">
                  <c:v>3.0636550308008212</c:v>
                </c:pt>
                <c:pt idx="174">
                  <c:v>3.077344284736482</c:v>
                </c:pt>
                <c:pt idx="175">
                  <c:v>3.0937713894592744</c:v>
                </c:pt>
                <c:pt idx="176">
                  <c:v>3.0965092402464065</c:v>
                </c:pt>
                <c:pt idx="177">
                  <c:v>3.1293634496919918</c:v>
                </c:pt>
                <c:pt idx="178">
                  <c:v>3.1321013004791238</c:v>
                </c:pt>
                <c:pt idx="179">
                  <c:v>3.1348391512662559</c:v>
                </c:pt>
                <c:pt idx="180">
                  <c:v>3.1731690622861053</c:v>
                </c:pt>
                <c:pt idx="181">
                  <c:v>3.2087611225188226</c:v>
                </c:pt>
                <c:pt idx="182">
                  <c:v>3.2114989733059547</c:v>
                </c:pt>
                <c:pt idx="183">
                  <c:v>3.2279260780287475</c:v>
                </c:pt>
                <c:pt idx="184">
                  <c:v>3.2306639288158796</c:v>
                </c:pt>
                <c:pt idx="185">
                  <c:v>3.247091033538672</c:v>
                </c:pt>
                <c:pt idx="186">
                  <c:v>3.2662559890485969</c:v>
                </c:pt>
                <c:pt idx="187">
                  <c:v>3.2854209445585214</c:v>
                </c:pt>
                <c:pt idx="188">
                  <c:v>3.2881587953456535</c:v>
                </c:pt>
                <c:pt idx="189">
                  <c:v>3.3045859000684463</c:v>
                </c:pt>
                <c:pt idx="190">
                  <c:v>3.3264887063655029</c:v>
                </c:pt>
                <c:pt idx="191">
                  <c:v>3.40041067761807</c:v>
                </c:pt>
                <c:pt idx="192">
                  <c:v>3.40041067761807</c:v>
                </c:pt>
                <c:pt idx="193">
                  <c:v>3.4058863791923342</c:v>
                </c:pt>
                <c:pt idx="194">
                  <c:v>3.4195756331279945</c:v>
                </c:pt>
                <c:pt idx="195">
                  <c:v>3.4250513347022586</c:v>
                </c:pt>
                <c:pt idx="196">
                  <c:v>3.4277891854893907</c:v>
                </c:pt>
                <c:pt idx="197">
                  <c:v>3.4688569472963722</c:v>
                </c:pt>
                <c:pt idx="198">
                  <c:v>3.4962354551676933</c:v>
                </c:pt>
                <c:pt idx="199">
                  <c:v>3.4962354551676933</c:v>
                </c:pt>
                <c:pt idx="200">
                  <c:v>3.5154004106776182</c:v>
                </c:pt>
                <c:pt idx="201">
                  <c:v>3.5181382614647503</c:v>
                </c:pt>
                <c:pt idx="202">
                  <c:v>3.5345653661875427</c:v>
                </c:pt>
                <c:pt idx="203">
                  <c:v>3.5537303216974676</c:v>
                </c:pt>
                <c:pt idx="204">
                  <c:v>3.6687200547570158</c:v>
                </c:pt>
                <c:pt idx="205">
                  <c:v>3.7262149212867897</c:v>
                </c:pt>
                <c:pt idx="206">
                  <c:v>3.7481177275838466</c:v>
                </c:pt>
                <c:pt idx="207">
                  <c:v>3.7645448323066395</c:v>
                </c:pt>
                <c:pt idx="208">
                  <c:v>3.8220396988364134</c:v>
                </c:pt>
                <c:pt idx="209">
                  <c:v>3.8247775496235454</c:v>
                </c:pt>
                <c:pt idx="210">
                  <c:v>3.8822724161533197</c:v>
                </c:pt>
                <c:pt idx="211">
                  <c:v>3.8877481177275839</c:v>
                </c:pt>
                <c:pt idx="212">
                  <c:v>3.9260780287474333</c:v>
                </c:pt>
                <c:pt idx="213">
                  <c:v>3.9589322381930185</c:v>
                </c:pt>
                <c:pt idx="214">
                  <c:v>3.9753593429158109</c:v>
                </c:pt>
                <c:pt idx="215">
                  <c:v>3.978097193702943</c:v>
                </c:pt>
                <c:pt idx="216">
                  <c:v>4.0219028062970565</c:v>
                </c:pt>
                <c:pt idx="217">
                  <c:v>4.0520191649555102</c:v>
                </c:pt>
                <c:pt idx="218">
                  <c:v>4.0547570157426422</c:v>
                </c:pt>
                <c:pt idx="219">
                  <c:v>4.0602327173169064</c:v>
                </c:pt>
                <c:pt idx="220">
                  <c:v>4.0684462696783026</c:v>
                </c:pt>
                <c:pt idx="221">
                  <c:v>4.0739219712525667</c:v>
                </c:pt>
                <c:pt idx="222">
                  <c:v>4.1095140314852845</c:v>
                </c:pt>
                <c:pt idx="223">
                  <c:v>4.1149897330595486</c:v>
                </c:pt>
                <c:pt idx="224">
                  <c:v>4.1670088980150579</c:v>
                </c:pt>
                <c:pt idx="225">
                  <c:v>4.1752224503764541</c:v>
                </c:pt>
                <c:pt idx="226">
                  <c:v>4.2053388090349078</c:v>
                </c:pt>
                <c:pt idx="227">
                  <c:v>4.2245037645448322</c:v>
                </c:pt>
                <c:pt idx="228">
                  <c:v>4.2984257357973989</c:v>
                </c:pt>
                <c:pt idx="229">
                  <c:v>4.3039014373716631</c:v>
                </c:pt>
                <c:pt idx="230">
                  <c:v>4.3285420944558526</c:v>
                </c:pt>
                <c:pt idx="231">
                  <c:v>4.3367556468172488</c:v>
                </c:pt>
                <c:pt idx="232">
                  <c:v>4.3504449007529091</c:v>
                </c:pt>
                <c:pt idx="233">
                  <c:v>4.4161533196440796</c:v>
                </c:pt>
                <c:pt idx="234">
                  <c:v>4.4188911704312117</c:v>
                </c:pt>
                <c:pt idx="235">
                  <c:v>4.4380561259411362</c:v>
                </c:pt>
                <c:pt idx="236">
                  <c:v>4.4544832306639286</c:v>
                </c:pt>
                <c:pt idx="237">
                  <c:v>4.4572210814510607</c:v>
                </c:pt>
                <c:pt idx="238">
                  <c:v>4.4900752908966464</c:v>
                </c:pt>
                <c:pt idx="239">
                  <c:v>4.4900752908966464</c:v>
                </c:pt>
                <c:pt idx="240">
                  <c:v>4.5119780971937029</c:v>
                </c:pt>
                <c:pt idx="241">
                  <c:v>4.514715947980835</c:v>
                </c:pt>
                <c:pt idx="242">
                  <c:v>4.5585215605749489</c:v>
                </c:pt>
                <c:pt idx="243">
                  <c:v>4.5749486652977414</c:v>
                </c:pt>
                <c:pt idx="244">
                  <c:v>4.5913757700205338</c:v>
                </c:pt>
                <c:pt idx="245">
                  <c:v>4.5913757700205338</c:v>
                </c:pt>
                <c:pt idx="246">
                  <c:v>4.6297056810403836</c:v>
                </c:pt>
                <c:pt idx="247">
                  <c:v>4.6351813826146477</c:v>
                </c:pt>
                <c:pt idx="248">
                  <c:v>4.6680355920602326</c:v>
                </c:pt>
                <c:pt idx="249">
                  <c:v>4.7227926078028748</c:v>
                </c:pt>
                <c:pt idx="250">
                  <c:v>4.7802874743326491</c:v>
                </c:pt>
                <c:pt idx="251">
                  <c:v>4.8213552361396301</c:v>
                </c:pt>
                <c:pt idx="252">
                  <c:v>4.8213552361396301</c:v>
                </c:pt>
                <c:pt idx="253">
                  <c:v>4.8569472963723479</c:v>
                </c:pt>
                <c:pt idx="254">
                  <c:v>4.9555099247091032</c:v>
                </c:pt>
                <c:pt idx="255">
                  <c:v>5.0485968514715944</c:v>
                </c:pt>
                <c:pt idx="256">
                  <c:v>5.0951403148528405</c:v>
                </c:pt>
                <c:pt idx="257">
                  <c:v>5.1088295687885008</c:v>
                </c:pt>
                <c:pt idx="258">
                  <c:v>5.1252566735112932</c:v>
                </c:pt>
                <c:pt idx="259">
                  <c:v>5.2019164955509929</c:v>
                </c:pt>
                <c:pt idx="260">
                  <c:v>5.2402464065708418</c:v>
                </c:pt>
                <c:pt idx="261">
                  <c:v>5.2621492128678984</c:v>
                </c:pt>
                <c:pt idx="262">
                  <c:v>5.2977412731006162</c:v>
                </c:pt>
                <c:pt idx="263">
                  <c:v>5.3004791238877482</c:v>
                </c:pt>
                <c:pt idx="264">
                  <c:v>5.3169062286105406</c:v>
                </c:pt>
                <c:pt idx="265">
                  <c:v>5.3388090349075972</c:v>
                </c:pt>
                <c:pt idx="266">
                  <c:v>5.3935660506502394</c:v>
                </c:pt>
                <c:pt idx="267">
                  <c:v>5.3963039014373715</c:v>
                </c:pt>
                <c:pt idx="268">
                  <c:v>5.4017796030116356</c:v>
                </c:pt>
                <c:pt idx="269">
                  <c:v>5.4127310061601639</c:v>
                </c:pt>
                <c:pt idx="270">
                  <c:v>5.4346338124572213</c:v>
                </c:pt>
                <c:pt idx="271">
                  <c:v>5.4537987679671458</c:v>
                </c:pt>
                <c:pt idx="272">
                  <c:v>5.5304585900068446</c:v>
                </c:pt>
                <c:pt idx="273">
                  <c:v>5.5852156057494868</c:v>
                </c:pt>
                <c:pt idx="274">
                  <c:v>5.6071184120465434</c:v>
                </c:pt>
                <c:pt idx="275">
                  <c:v>5.6125941136208075</c:v>
                </c:pt>
                <c:pt idx="276">
                  <c:v>5.6235455167693358</c:v>
                </c:pt>
                <c:pt idx="277">
                  <c:v>5.6810403832991101</c:v>
                </c:pt>
                <c:pt idx="278">
                  <c:v>5.7577002053388089</c:v>
                </c:pt>
                <c:pt idx="279">
                  <c:v>5.8343600273785077</c:v>
                </c:pt>
                <c:pt idx="280">
                  <c:v>5.8370978781656397</c:v>
                </c:pt>
                <c:pt idx="281">
                  <c:v>5.8370978781656397</c:v>
                </c:pt>
                <c:pt idx="282">
                  <c:v>5.8535249828884321</c:v>
                </c:pt>
                <c:pt idx="283">
                  <c:v>5.9082819986310744</c:v>
                </c:pt>
                <c:pt idx="284">
                  <c:v>5.9137577002053385</c:v>
                </c:pt>
                <c:pt idx="285">
                  <c:v>5.9301848049281318</c:v>
                </c:pt>
                <c:pt idx="286">
                  <c:v>5.9329226557152639</c:v>
                </c:pt>
                <c:pt idx="287">
                  <c:v>5.9466119096509242</c:v>
                </c:pt>
                <c:pt idx="288">
                  <c:v>5.9931553730321694</c:v>
                </c:pt>
                <c:pt idx="289">
                  <c:v>6.0835044490075294</c:v>
                </c:pt>
                <c:pt idx="290">
                  <c:v>6.1218343600273784</c:v>
                </c:pt>
                <c:pt idx="291">
                  <c:v>6.1601642710472282</c:v>
                </c:pt>
                <c:pt idx="292">
                  <c:v>6.1793292265571527</c:v>
                </c:pt>
                <c:pt idx="293">
                  <c:v>6.3134839151266258</c:v>
                </c:pt>
                <c:pt idx="294">
                  <c:v>6.3518138261464747</c:v>
                </c:pt>
                <c:pt idx="295">
                  <c:v>6.3518138261464747</c:v>
                </c:pt>
                <c:pt idx="296">
                  <c:v>6.3545516769336068</c:v>
                </c:pt>
                <c:pt idx="297">
                  <c:v>6.4147843942505132</c:v>
                </c:pt>
                <c:pt idx="298">
                  <c:v>6.4312114989733056</c:v>
                </c:pt>
                <c:pt idx="299">
                  <c:v>6.4640657084188913</c:v>
                </c:pt>
                <c:pt idx="300">
                  <c:v>6.4695414099931554</c:v>
                </c:pt>
                <c:pt idx="301">
                  <c:v>6.5242984257357977</c:v>
                </c:pt>
                <c:pt idx="302">
                  <c:v>6.5270362765229297</c:v>
                </c:pt>
                <c:pt idx="303">
                  <c:v>6.6967830253251197</c:v>
                </c:pt>
                <c:pt idx="304">
                  <c:v>6.7789185489390826</c:v>
                </c:pt>
                <c:pt idx="305">
                  <c:v>6.792607802874743</c:v>
                </c:pt>
                <c:pt idx="306">
                  <c:v>6.795345653661875</c:v>
                </c:pt>
                <c:pt idx="307">
                  <c:v>6.8117727583846683</c:v>
                </c:pt>
                <c:pt idx="308">
                  <c:v>6.8117727583846683</c:v>
                </c:pt>
                <c:pt idx="309">
                  <c:v>6.8199863107460645</c:v>
                </c:pt>
                <c:pt idx="310">
                  <c:v>6.8309377138945928</c:v>
                </c:pt>
                <c:pt idx="311">
                  <c:v>6.8720054757015738</c:v>
                </c:pt>
                <c:pt idx="312">
                  <c:v>6.8884325804243671</c:v>
                </c:pt>
                <c:pt idx="313">
                  <c:v>6.9295003422313481</c:v>
                </c:pt>
                <c:pt idx="314">
                  <c:v>6.9486652977412735</c:v>
                </c:pt>
                <c:pt idx="315">
                  <c:v>6.9514031485284056</c:v>
                </c:pt>
                <c:pt idx="316">
                  <c:v>7.0609171800136892</c:v>
                </c:pt>
                <c:pt idx="317">
                  <c:v>7.0855578370978778</c:v>
                </c:pt>
                <c:pt idx="318">
                  <c:v>7.099247091033539</c:v>
                </c:pt>
                <c:pt idx="319">
                  <c:v>7.1047227926078032</c:v>
                </c:pt>
                <c:pt idx="320">
                  <c:v>7.1238877481177276</c:v>
                </c:pt>
                <c:pt idx="321">
                  <c:v>7.222450376454483</c:v>
                </c:pt>
                <c:pt idx="322">
                  <c:v>7.2388774811772763</c:v>
                </c:pt>
                <c:pt idx="323">
                  <c:v>7.2553045859000687</c:v>
                </c:pt>
                <c:pt idx="324">
                  <c:v>7.2772073921971252</c:v>
                </c:pt>
                <c:pt idx="325">
                  <c:v>7.2772073921971252</c:v>
                </c:pt>
                <c:pt idx="326">
                  <c:v>7.2908966461327855</c:v>
                </c:pt>
                <c:pt idx="327">
                  <c:v>7.2963723477070497</c:v>
                </c:pt>
                <c:pt idx="328">
                  <c:v>7.3347022587268995</c:v>
                </c:pt>
                <c:pt idx="329">
                  <c:v>7.3675564681724843</c:v>
                </c:pt>
                <c:pt idx="330">
                  <c:v>7.3757700205338805</c:v>
                </c:pt>
                <c:pt idx="331">
                  <c:v>7.4086242299794662</c:v>
                </c:pt>
                <c:pt idx="332">
                  <c:v>7.4880219028062971</c:v>
                </c:pt>
                <c:pt idx="333">
                  <c:v>7.5017111567419574</c:v>
                </c:pt>
                <c:pt idx="334">
                  <c:v>7.5071868583162216</c:v>
                </c:pt>
                <c:pt idx="335">
                  <c:v>7.526351813826146</c:v>
                </c:pt>
                <c:pt idx="336">
                  <c:v>7.5400410677618073</c:v>
                </c:pt>
                <c:pt idx="337">
                  <c:v>7.5427789185489393</c:v>
                </c:pt>
                <c:pt idx="338">
                  <c:v>7.5975359342915807</c:v>
                </c:pt>
                <c:pt idx="339">
                  <c:v>7.6933607118412048</c:v>
                </c:pt>
                <c:pt idx="340">
                  <c:v>7.9616700889801502</c:v>
                </c:pt>
                <c:pt idx="341">
                  <c:v>8.038329911019849</c:v>
                </c:pt>
                <c:pt idx="342">
                  <c:v>8.0410677618069819</c:v>
                </c:pt>
                <c:pt idx="343">
                  <c:v>8.1013004791238874</c:v>
                </c:pt>
                <c:pt idx="344">
                  <c:v>8.1177275838466798</c:v>
                </c:pt>
                <c:pt idx="345">
                  <c:v>8.1341546885694722</c:v>
                </c:pt>
                <c:pt idx="346">
                  <c:v>8.1341546885694722</c:v>
                </c:pt>
                <c:pt idx="347">
                  <c:v>8.1368925393566052</c:v>
                </c:pt>
                <c:pt idx="348">
                  <c:v>8.1533196440793976</c:v>
                </c:pt>
                <c:pt idx="349">
                  <c:v>8.216290212183436</c:v>
                </c:pt>
                <c:pt idx="350">
                  <c:v>8.2491444216290208</c:v>
                </c:pt>
                <c:pt idx="351">
                  <c:v>8.254620123203285</c:v>
                </c:pt>
                <c:pt idx="352">
                  <c:v>8.254620123203285</c:v>
                </c:pt>
                <c:pt idx="353">
                  <c:v>8.2683093771389462</c:v>
                </c:pt>
                <c:pt idx="354">
                  <c:v>8.2737850787132103</c:v>
                </c:pt>
                <c:pt idx="355">
                  <c:v>8.2956878850102669</c:v>
                </c:pt>
                <c:pt idx="356">
                  <c:v>8.388774811772759</c:v>
                </c:pt>
                <c:pt idx="357">
                  <c:v>8.4599589322381927</c:v>
                </c:pt>
                <c:pt idx="358">
                  <c:v>8.5201916495551</c:v>
                </c:pt>
                <c:pt idx="359">
                  <c:v>8.5612594113620801</c:v>
                </c:pt>
                <c:pt idx="360">
                  <c:v>8.5941136208076667</c:v>
                </c:pt>
                <c:pt idx="361">
                  <c:v>8.5995893223819309</c:v>
                </c:pt>
                <c:pt idx="362">
                  <c:v>8.6516084873374393</c:v>
                </c:pt>
                <c:pt idx="363">
                  <c:v>8.6570841889117052</c:v>
                </c:pt>
                <c:pt idx="364">
                  <c:v>8.6954140999315541</c:v>
                </c:pt>
                <c:pt idx="365">
                  <c:v>8.7857631759069132</c:v>
                </c:pt>
                <c:pt idx="366">
                  <c:v>8.8432580424366876</c:v>
                </c:pt>
                <c:pt idx="367">
                  <c:v>8.8459958932238187</c:v>
                </c:pt>
                <c:pt idx="368">
                  <c:v>8.8487337440109517</c:v>
                </c:pt>
                <c:pt idx="369">
                  <c:v>8.8624229979466111</c:v>
                </c:pt>
                <c:pt idx="370">
                  <c:v>8.8678986995208753</c:v>
                </c:pt>
                <c:pt idx="371">
                  <c:v>8.9390828199863108</c:v>
                </c:pt>
                <c:pt idx="372">
                  <c:v>8.9582477754962362</c:v>
                </c:pt>
                <c:pt idx="373">
                  <c:v>8.9637234770705003</c:v>
                </c:pt>
                <c:pt idx="374">
                  <c:v>9.037645448323067</c:v>
                </c:pt>
                <c:pt idx="375">
                  <c:v>9.0513347022587265</c:v>
                </c:pt>
                <c:pt idx="376">
                  <c:v>9.0595482546201236</c:v>
                </c:pt>
                <c:pt idx="377">
                  <c:v>9.0978781656399725</c:v>
                </c:pt>
                <c:pt idx="378">
                  <c:v>9.1115674195756338</c:v>
                </c:pt>
                <c:pt idx="379">
                  <c:v>9.1143052703627649</c:v>
                </c:pt>
                <c:pt idx="380">
                  <c:v>9.245722108145106</c:v>
                </c:pt>
                <c:pt idx="381">
                  <c:v>9.2621492128678984</c:v>
                </c:pt>
                <c:pt idx="382">
                  <c:v>9.2676249144421625</c:v>
                </c:pt>
                <c:pt idx="383">
                  <c:v>9.2676249144421625</c:v>
                </c:pt>
                <c:pt idx="384">
                  <c:v>9.2703627652292955</c:v>
                </c:pt>
                <c:pt idx="385">
                  <c:v>9.3032169746748803</c:v>
                </c:pt>
                <c:pt idx="386">
                  <c:v>9.3278576317590698</c:v>
                </c:pt>
                <c:pt idx="387">
                  <c:v>9.4401095140314855</c:v>
                </c:pt>
                <c:pt idx="388">
                  <c:v>9.4401095140314855</c:v>
                </c:pt>
                <c:pt idx="389">
                  <c:v>9.4921286789869956</c:v>
                </c:pt>
                <c:pt idx="390">
                  <c:v>9.5386721423682417</c:v>
                </c:pt>
                <c:pt idx="391">
                  <c:v>9.6481861738535244</c:v>
                </c:pt>
                <c:pt idx="392">
                  <c:v>9.6728268309377139</c:v>
                </c:pt>
                <c:pt idx="393">
                  <c:v>9.765913757700206</c:v>
                </c:pt>
                <c:pt idx="394">
                  <c:v>9.848049281314168</c:v>
                </c:pt>
                <c:pt idx="395">
                  <c:v>9.8809034907597528</c:v>
                </c:pt>
                <c:pt idx="396">
                  <c:v>9.897330595482547</c:v>
                </c:pt>
                <c:pt idx="397">
                  <c:v>9.9028062970568111</c:v>
                </c:pt>
                <c:pt idx="398">
                  <c:v>9.9411362080766601</c:v>
                </c:pt>
                <c:pt idx="399">
                  <c:v>10.053388090349076</c:v>
                </c:pt>
                <c:pt idx="400">
                  <c:v>10.069815195071868</c:v>
                </c:pt>
                <c:pt idx="401">
                  <c:v>10.108145106091717</c:v>
                </c:pt>
                <c:pt idx="402">
                  <c:v>10.151950718685832</c:v>
                </c:pt>
                <c:pt idx="403">
                  <c:v>10.165639972621491</c:v>
                </c:pt>
                <c:pt idx="404">
                  <c:v>10.184804928131417</c:v>
                </c:pt>
                <c:pt idx="405">
                  <c:v>10.261464750171116</c:v>
                </c:pt>
                <c:pt idx="406">
                  <c:v>10.524298425735797</c:v>
                </c:pt>
                <c:pt idx="407">
                  <c:v>10.595482546201232</c:v>
                </c:pt>
                <c:pt idx="408">
                  <c:v>10.683093771389458</c:v>
                </c:pt>
                <c:pt idx="409">
                  <c:v>10.726899383983573</c:v>
                </c:pt>
                <c:pt idx="410">
                  <c:v>10.740588637919233</c:v>
                </c:pt>
                <c:pt idx="411">
                  <c:v>10.798083504449007</c:v>
                </c:pt>
                <c:pt idx="412">
                  <c:v>10.8145106091718</c:v>
                </c:pt>
                <c:pt idx="413">
                  <c:v>10.822724161533197</c:v>
                </c:pt>
                <c:pt idx="414">
                  <c:v>10.836413415468858</c:v>
                </c:pt>
                <c:pt idx="415">
                  <c:v>10.841889117043122</c:v>
                </c:pt>
                <c:pt idx="416">
                  <c:v>10.913073237508556</c:v>
                </c:pt>
                <c:pt idx="417">
                  <c:v>10.976043805612594</c:v>
                </c:pt>
                <c:pt idx="418">
                  <c:v>11.052703627652292</c:v>
                </c:pt>
                <c:pt idx="419">
                  <c:v>11.066392881587953</c:v>
                </c:pt>
                <c:pt idx="420">
                  <c:v>11.104722792607802</c:v>
                </c:pt>
                <c:pt idx="421">
                  <c:v>11.110198494182066</c:v>
                </c:pt>
                <c:pt idx="422">
                  <c:v>11.206023271731691</c:v>
                </c:pt>
                <c:pt idx="423">
                  <c:v>11.219712525667351</c:v>
                </c:pt>
                <c:pt idx="424">
                  <c:v>11.225188227241615</c:v>
                </c:pt>
                <c:pt idx="425">
                  <c:v>11.238877481177276</c:v>
                </c:pt>
                <c:pt idx="426">
                  <c:v>11.24435318275154</c:v>
                </c:pt>
                <c:pt idx="427">
                  <c:v>11.255304585900069</c:v>
                </c:pt>
                <c:pt idx="428">
                  <c:v>11.277207392197125</c:v>
                </c:pt>
                <c:pt idx="429">
                  <c:v>11.411362080766597</c:v>
                </c:pt>
                <c:pt idx="430">
                  <c:v>11.416837782340862</c:v>
                </c:pt>
                <c:pt idx="431">
                  <c:v>11.493497604380561</c:v>
                </c:pt>
                <c:pt idx="432">
                  <c:v>11.504449007529089</c:v>
                </c:pt>
                <c:pt idx="433">
                  <c:v>11.526351813826146</c:v>
                </c:pt>
                <c:pt idx="434">
                  <c:v>11.58384668035592</c:v>
                </c:pt>
                <c:pt idx="435">
                  <c:v>11.622176591375769</c:v>
                </c:pt>
                <c:pt idx="436">
                  <c:v>11.723477070499658</c:v>
                </c:pt>
                <c:pt idx="437">
                  <c:v>11.745379876796715</c:v>
                </c:pt>
                <c:pt idx="438">
                  <c:v>11.761806981519507</c:v>
                </c:pt>
                <c:pt idx="439">
                  <c:v>11.794661190965092</c:v>
                </c:pt>
                <c:pt idx="440">
                  <c:v>11.857631759069131</c:v>
                </c:pt>
                <c:pt idx="441">
                  <c:v>11.915126625598905</c:v>
                </c:pt>
                <c:pt idx="442">
                  <c:v>11.953456536618754</c:v>
                </c:pt>
                <c:pt idx="443">
                  <c:v>12.024640657084189</c:v>
                </c:pt>
                <c:pt idx="444">
                  <c:v>12.032854209445585</c:v>
                </c:pt>
                <c:pt idx="445">
                  <c:v>12.068446269678303</c:v>
                </c:pt>
                <c:pt idx="446">
                  <c:v>12.120465434633813</c:v>
                </c:pt>
                <c:pt idx="447">
                  <c:v>12.183436002737851</c:v>
                </c:pt>
                <c:pt idx="448">
                  <c:v>12.216290212183436</c:v>
                </c:pt>
                <c:pt idx="449">
                  <c:v>12.279260780287474</c:v>
                </c:pt>
                <c:pt idx="450">
                  <c:v>12.413415468856947</c:v>
                </c:pt>
                <c:pt idx="451">
                  <c:v>12.484599589322382</c:v>
                </c:pt>
                <c:pt idx="452">
                  <c:v>12.522929500342231</c:v>
                </c:pt>
              </c:numCache>
            </c:numRef>
          </c:xVal>
          <c:yVal>
            <c:numRef>
              <c:f>'M ZUKresults'!$M$4:$M$456</c:f>
              <c:numCache>
                <c:formatCode>0.0000</c:formatCode>
                <c:ptCount val="453"/>
                <c:pt idx="0">
                  <c:v>1</c:v>
                </c:pt>
                <c:pt idx="1">
                  <c:v>1</c:v>
                </c:pt>
                <c:pt idx="2" formatCode="General">
                  <c:v>0.99778270509977829</c:v>
                </c:pt>
                <c:pt idx="3" formatCode="General">
                  <c:v>0.99778270509977829</c:v>
                </c:pt>
                <c:pt idx="4" formatCode="General">
                  <c:v>0.99778270509977829</c:v>
                </c:pt>
                <c:pt idx="5" formatCode="General">
                  <c:v>0.99778270509977829</c:v>
                </c:pt>
                <c:pt idx="6" formatCode="General">
                  <c:v>0.99778270509977829</c:v>
                </c:pt>
                <c:pt idx="7" formatCode="General">
                  <c:v>0.99778270509977829</c:v>
                </c:pt>
                <c:pt idx="8" formatCode="General">
                  <c:v>0.99778270509977829</c:v>
                </c:pt>
                <c:pt idx="9" formatCode="General">
                  <c:v>0.99778270509977829</c:v>
                </c:pt>
                <c:pt idx="10" formatCode="General">
                  <c:v>0.99778270509977829</c:v>
                </c:pt>
                <c:pt idx="11" formatCode="General">
                  <c:v>0.99778270509977829</c:v>
                </c:pt>
                <c:pt idx="12" formatCode="General">
                  <c:v>0.99778270509977829</c:v>
                </c:pt>
                <c:pt idx="13" formatCode="General">
                  <c:v>0.99778270509977829</c:v>
                </c:pt>
                <c:pt idx="14" formatCode="General">
                  <c:v>0.99778270509977829</c:v>
                </c:pt>
                <c:pt idx="15" formatCode="General">
                  <c:v>0.99778270509977829</c:v>
                </c:pt>
                <c:pt idx="16" formatCode="General">
                  <c:v>0.99778270509977829</c:v>
                </c:pt>
                <c:pt idx="17" formatCode="General">
                  <c:v>0.99778270509977829</c:v>
                </c:pt>
                <c:pt idx="18" formatCode="General">
                  <c:v>0.99778270509977829</c:v>
                </c:pt>
                <c:pt idx="19" formatCode="General">
                  <c:v>0.99778270509977829</c:v>
                </c:pt>
                <c:pt idx="20" formatCode="General">
                  <c:v>0.99778270509977829</c:v>
                </c:pt>
                <c:pt idx="21" formatCode="General">
                  <c:v>0.99778270509977829</c:v>
                </c:pt>
                <c:pt idx="22" formatCode="General">
                  <c:v>0.99778270509977829</c:v>
                </c:pt>
                <c:pt idx="23" formatCode="General">
                  <c:v>0.99778270509977829</c:v>
                </c:pt>
                <c:pt idx="24" formatCode="General">
                  <c:v>0.99778270509977829</c:v>
                </c:pt>
                <c:pt idx="25" formatCode="General">
                  <c:v>0.99778270509977829</c:v>
                </c:pt>
                <c:pt idx="26" formatCode="General">
                  <c:v>0.99778270509977829</c:v>
                </c:pt>
                <c:pt idx="27" formatCode="General">
                  <c:v>0.99778270509977829</c:v>
                </c:pt>
                <c:pt idx="28" formatCode="General">
                  <c:v>0.99778270509977829</c:v>
                </c:pt>
                <c:pt idx="29" formatCode="General">
                  <c:v>0.99778270509977829</c:v>
                </c:pt>
                <c:pt idx="30" formatCode="General">
                  <c:v>0.99778270509977829</c:v>
                </c:pt>
                <c:pt idx="31" formatCode="General">
                  <c:v>0.99778270509977829</c:v>
                </c:pt>
                <c:pt idx="32" formatCode="General">
                  <c:v>0.99778270509977829</c:v>
                </c:pt>
                <c:pt idx="33" formatCode="General">
                  <c:v>0.99778270509977829</c:v>
                </c:pt>
                <c:pt idx="34" formatCode="General">
                  <c:v>0.99778270509977829</c:v>
                </c:pt>
                <c:pt idx="35" formatCode="General">
                  <c:v>0.99778270509977829</c:v>
                </c:pt>
                <c:pt idx="36" formatCode="General">
                  <c:v>0.99778270509977829</c:v>
                </c:pt>
                <c:pt idx="37" formatCode="General">
                  <c:v>0.99778270509977829</c:v>
                </c:pt>
                <c:pt idx="38" formatCode="General">
                  <c:v>0.99778270509977829</c:v>
                </c:pt>
                <c:pt idx="39" formatCode="General">
                  <c:v>0.99778270509977829</c:v>
                </c:pt>
                <c:pt idx="40" formatCode="General">
                  <c:v>0.99778270509977829</c:v>
                </c:pt>
                <c:pt idx="41" formatCode="General">
                  <c:v>0.99778270509977829</c:v>
                </c:pt>
                <c:pt idx="42" formatCode="General">
                  <c:v>0.99778270509977829</c:v>
                </c:pt>
                <c:pt idx="43" formatCode="General">
                  <c:v>0.99778270509977829</c:v>
                </c:pt>
                <c:pt idx="44" formatCode="General">
                  <c:v>0.99778270509977829</c:v>
                </c:pt>
                <c:pt idx="45" formatCode="General">
                  <c:v>0.99778270509977829</c:v>
                </c:pt>
                <c:pt idx="46" formatCode="General">
                  <c:v>0.99533115054179366</c:v>
                </c:pt>
                <c:pt idx="47" formatCode="General">
                  <c:v>0.99533115054179366</c:v>
                </c:pt>
                <c:pt idx="48" formatCode="General">
                  <c:v>0.99533115054179366</c:v>
                </c:pt>
                <c:pt idx="49" formatCode="General">
                  <c:v>0.99533115054179366</c:v>
                </c:pt>
                <c:pt idx="50" formatCode="General">
                  <c:v>0.99533115054179366</c:v>
                </c:pt>
                <c:pt idx="51" formatCode="General">
                  <c:v>0.99533115054179366</c:v>
                </c:pt>
                <c:pt idx="52" formatCode="General">
                  <c:v>0.99533115054179366</c:v>
                </c:pt>
                <c:pt idx="53" formatCode="General">
                  <c:v>0.99533115054179366</c:v>
                </c:pt>
                <c:pt idx="54" formatCode="General">
                  <c:v>0.99283658625472149</c:v>
                </c:pt>
                <c:pt idx="55" formatCode="General">
                  <c:v>0.99283658625472149</c:v>
                </c:pt>
                <c:pt idx="56" formatCode="General">
                  <c:v>0.99283658625472149</c:v>
                </c:pt>
                <c:pt idx="57" formatCode="General">
                  <c:v>0.99283658625472149</c:v>
                </c:pt>
                <c:pt idx="58" formatCode="General">
                  <c:v>0.99283658625472149</c:v>
                </c:pt>
                <c:pt idx="59" formatCode="General">
                  <c:v>0.99283658625472149</c:v>
                </c:pt>
                <c:pt idx="60" formatCode="General">
                  <c:v>0.99283658625472149</c:v>
                </c:pt>
                <c:pt idx="61" formatCode="General">
                  <c:v>0.99283658625472149</c:v>
                </c:pt>
                <c:pt idx="62" formatCode="General">
                  <c:v>0.99283658625472149</c:v>
                </c:pt>
                <c:pt idx="63" formatCode="General">
                  <c:v>0.99283658625472149</c:v>
                </c:pt>
                <c:pt idx="64" formatCode="General">
                  <c:v>0.99283658625472149</c:v>
                </c:pt>
                <c:pt idx="65" formatCode="General">
                  <c:v>0.99283658625472149</c:v>
                </c:pt>
                <c:pt idx="66" formatCode="General">
                  <c:v>0.99283658625472149</c:v>
                </c:pt>
                <c:pt idx="67" formatCode="General">
                  <c:v>0.99283658625472149</c:v>
                </c:pt>
                <c:pt idx="68" formatCode="General">
                  <c:v>0.99283658625472149</c:v>
                </c:pt>
                <c:pt idx="69" formatCode="General">
                  <c:v>0.99283658625472149</c:v>
                </c:pt>
                <c:pt idx="70" formatCode="General">
                  <c:v>0.99024432362742454</c:v>
                </c:pt>
                <c:pt idx="71" formatCode="General">
                  <c:v>0.99024432362742454</c:v>
                </c:pt>
                <c:pt idx="72" formatCode="General">
                  <c:v>0.99024432362742454</c:v>
                </c:pt>
                <c:pt idx="73" formatCode="General">
                  <c:v>0.99024432362742454</c:v>
                </c:pt>
                <c:pt idx="74" formatCode="General">
                  <c:v>0.99024432362742454</c:v>
                </c:pt>
                <c:pt idx="75" formatCode="General">
                  <c:v>0.99024432362742454</c:v>
                </c:pt>
                <c:pt idx="76" formatCode="General">
                  <c:v>0.99024432362742454</c:v>
                </c:pt>
                <c:pt idx="77" formatCode="General">
                  <c:v>0.99024432362742454</c:v>
                </c:pt>
                <c:pt idx="78" formatCode="General">
                  <c:v>0.99024432362742454</c:v>
                </c:pt>
                <c:pt idx="79" formatCode="General">
                  <c:v>0.99024432362742454</c:v>
                </c:pt>
                <c:pt idx="80" formatCode="General">
                  <c:v>0.99024432362742454</c:v>
                </c:pt>
                <c:pt idx="81" formatCode="General">
                  <c:v>0.99024432362742454</c:v>
                </c:pt>
                <c:pt idx="82" formatCode="General">
                  <c:v>0.99024432362742454</c:v>
                </c:pt>
                <c:pt idx="83" formatCode="General">
                  <c:v>0.99024432362742454</c:v>
                </c:pt>
                <c:pt idx="84" formatCode="General">
                  <c:v>0.99024432362742454</c:v>
                </c:pt>
                <c:pt idx="85" formatCode="General">
                  <c:v>0.99024432362742454</c:v>
                </c:pt>
                <c:pt idx="86" formatCode="General">
                  <c:v>0.99024432362742454</c:v>
                </c:pt>
                <c:pt idx="87" formatCode="General">
                  <c:v>0.99024432362742454</c:v>
                </c:pt>
                <c:pt idx="88" formatCode="General">
                  <c:v>0.99024432362742454</c:v>
                </c:pt>
                <c:pt idx="89" formatCode="General">
                  <c:v>0.99024432362742454</c:v>
                </c:pt>
                <c:pt idx="90" formatCode="General">
                  <c:v>0.99024432362742454</c:v>
                </c:pt>
                <c:pt idx="91" formatCode="General">
                  <c:v>0.99024432362742454</c:v>
                </c:pt>
                <c:pt idx="92" formatCode="General">
                  <c:v>0.99024432362742454</c:v>
                </c:pt>
                <c:pt idx="93" formatCode="General">
                  <c:v>0.99024432362742454</c:v>
                </c:pt>
                <c:pt idx="94" formatCode="General">
                  <c:v>0.99024432362742454</c:v>
                </c:pt>
                <c:pt idx="95" formatCode="General">
                  <c:v>0.99024432362742454</c:v>
                </c:pt>
                <c:pt idx="96" formatCode="General">
                  <c:v>0.99024432362742454</c:v>
                </c:pt>
                <c:pt idx="97" formatCode="General">
                  <c:v>0.99024432362742454</c:v>
                </c:pt>
                <c:pt idx="98" formatCode="General">
                  <c:v>0.98745490299748817</c:v>
                </c:pt>
                <c:pt idx="99" formatCode="General">
                  <c:v>0.98745490299748817</c:v>
                </c:pt>
                <c:pt idx="100" formatCode="General">
                  <c:v>0.98745490299748817</c:v>
                </c:pt>
                <c:pt idx="101" formatCode="General">
                  <c:v>0.98745490299748817</c:v>
                </c:pt>
                <c:pt idx="102" formatCode="General">
                  <c:v>0.98745490299748817</c:v>
                </c:pt>
                <c:pt idx="103" formatCode="General">
                  <c:v>0.98745490299748817</c:v>
                </c:pt>
                <c:pt idx="104" formatCode="General">
                  <c:v>0.98745490299748817</c:v>
                </c:pt>
                <c:pt idx="105" formatCode="General">
                  <c:v>0.98745490299748817</c:v>
                </c:pt>
                <c:pt idx="106" formatCode="General">
                  <c:v>0.98745490299748817</c:v>
                </c:pt>
                <c:pt idx="107" formatCode="General">
                  <c:v>0.98745490299748817</c:v>
                </c:pt>
                <c:pt idx="108" formatCode="General">
                  <c:v>0.98745490299748817</c:v>
                </c:pt>
                <c:pt idx="109" formatCode="General">
                  <c:v>0.98745490299748817</c:v>
                </c:pt>
                <c:pt idx="110" formatCode="General">
                  <c:v>0.98745490299748817</c:v>
                </c:pt>
                <c:pt idx="111" formatCode="General">
                  <c:v>0.98745490299748817</c:v>
                </c:pt>
                <c:pt idx="112" formatCode="General">
                  <c:v>0.98745490299748817</c:v>
                </c:pt>
                <c:pt idx="113" formatCode="General">
                  <c:v>0.98745490299748817</c:v>
                </c:pt>
                <c:pt idx="114" formatCode="General">
                  <c:v>0.98745490299748817</c:v>
                </c:pt>
                <c:pt idx="115" formatCode="General">
                  <c:v>0.98745490299748817</c:v>
                </c:pt>
                <c:pt idx="116" formatCode="General">
                  <c:v>0.98745490299748817</c:v>
                </c:pt>
                <c:pt idx="117" formatCode="General">
                  <c:v>0.98745490299748817</c:v>
                </c:pt>
                <c:pt idx="118" formatCode="General">
                  <c:v>0.98745490299748817</c:v>
                </c:pt>
                <c:pt idx="119" formatCode="General">
                  <c:v>0.98745490299748817</c:v>
                </c:pt>
                <c:pt idx="120" formatCode="General">
                  <c:v>0.98745490299748817</c:v>
                </c:pt>
                <c:pt idx="121" formatCode="General">
                  <c:v>0.98745490299748817</c:v>
                </c:pt>
                <c:pt idx="122" formatCode="General">
                  <c:v>0.98745490299748817</c:v>
                </c:pt>
                <c:pt idx="123" formatCode="General">
                  <c:v>0.98745490299748817</c:v>
                </c:pt>
                <c:pt idx="124" formatCode="General">
                  <c:v>0.98745490299748817</c:v>
                </c:pt>
                <c:pt idx="125" formatCode="General">
                  <c:v>0.98745490299748817</c:v>
                </c:pt>
                <c:pt idx="126" formatCode="General">
                  <c:v>0.98745490299748817</c:v>
                </c:pt>
                <c:pt idx="127" formatCode="General">
                  <c:v>0.98745490299748817</c:v>
                </c:pt>
                <c:pt idx="128" formatCode="General">
                  <c:v>0.98745490299748817</c:v>
                </c:pt>
                <c:pt idx="129" formatCode="General">
                  <c:v>0.98745490299748817</c:v>
                </c:pt>
                <c:pt idx="130" formatCode="General">
                  <c:v>0.98745490299748817</c:v>
                </c:pt>
                <c:pt idx="131" formatCode="General">
                  <c:v>0.98745490299748817</c:v>
                </c:pt>
                <c:pt idx="132" formatCode="General">
                  <c:v>0.98745490299748817</c:v>
                </c:pt>
                <c:pt idx="133" formatCode="General">
                  <c:v>0.98745490299748817</c:v>
                </c:pt>
                <c:pt idx="134" formatCode="General">
                  <c:v>0.98745490299748817</c:v>
                </c:pt>
                <c:pt idx="135" formatCode="General">
                  <c:v>0.98745490299748817</c:v>
                </c:pt>
                <c:pt idx="136" formatCode="General">
                  <c:v>0.98745490299748817</c:v>
                </c:pt>
                <c:pt idx="137" formatCode="General">
                  <c:v>0.98745490299748817</c:v>
                </c:pt>
                <c:pt idx="138" formatCode="General">
                  <c:v>0.98745490299748817</c:v>
                </c:pt>
                <c:pt idx="139" formatCode="General">
                  <c:v>0.98745490299748817</c:v>
                </c:pt>
                <c:pt idx="140" formatCode="General">
                  <c:v>0.98745490299748817</c:v>
                </c:pt>
                <c:pt idx="141" formatCode="General">
                  <c:v>0.98745490299748817</c:v>
                </c:pt>
                <c:pt idx="142" formatCode="General">
                  <c:v>0.98745490299748817</c:v>
                </c:pt>
                <c:pt idx="143" formatCode="General">
                  <c:v>0.98745490299748817</c:v>
                </c:pt>
                <c:pt idx="144" formatCode="General">
                  <c:v>0.98745490299748817</c:v>
                </c:pt>
                <c:pt idx="145" formatCode="General">
                  <c:v>0.98745490299748817</c:v>
                </c:pt>
                <c:pt idx="146" formatCode="General">
                  <c:v>0.98745490299748817</c:v>
                </c:pt>
                <c:pt idx="147" formatCode="General">
                  <c:v>0.98745490299748817</c:v>
                </c:pt>
                <c:pt idx="148" formatCode="General">
                  <c:v>0.98745490299748817</c:v>
                </c:pt>
                <c:pt idx="149" formatCode="General">
                  <c:v>0.98745490299748817</c:v>
                </c:pt>
                <c:pt idx="150" formatCode="General">
                  <c:v>0.98745490299748817</c:v>
                </c:pt>
                <c:pt idx="151" formatCode="General">
                  <c:v>0.98745490299748817</c:v>
                </c:pt>
                <c:pt idx="152" formatCode="General">
                  <c:v>0.98745490299748817</c:v>
                </c:pt>
                <c:pt idx="153" formatCode="General">
                  <c:v>0.98745490299748817</c:v>
                </c:pt>
                <c:pt idx="154" formatCode="General">
                  <c:v>0.98745490299748817</c:v>
                </c:pt>
                <c:pt idx="155" formatCode="General">
                  <c:v>0.98745490299748817</c:v>
                </c:pt>
                <c:pt idx="156" formatCode="General">
                  <c:v>0.98745490299748817</c:v>
                </c:pt>
                <c:pt idx="157" formatCode="General">
                  <c:v>0.98745490299748817</c:v>
                </c:pt>
                <c:pt idx="158" formatCode="General">
                  <c:v>0.98745490299748817</c:v>
                </c:pt>
                <c:pt idx="159" formatCode="General">
                  <c:v>0.98745490299748817</c:v>
                </c:pt>
                <c:pt idx="160" formatCode="General">
                  <c:v>0.98745490299748817</c:v>
                </c:pt>
                <c:pt idx="161" formatCode="General">
                  <c:v>0.98745490299748817</c:v>
                </c:pt>
                <c:pt idx="162" formatCode="General">
                  <c:v>0.98745490299748817</c:v>
                </c:pt>
                <c:pt idx="163" formatCode="General">
                  <c:v>0.98745490299748817</c:v>
                </c:pt>
                <c:pt idx="164" formatCode="General">
                  <c:v>0.98745490299748817</c:v>
                </c:pt>
                <c:pt idx="165" formatCode="General">
                  <c:v>0.98745490299748817</c:v>
                </c:pt>
                <c:pt idx="166" formatCode="General">
                  <c:v>0.98745490299748817</c:v>
                </c:pt>
                <c:pt idx="167" formatCode="General">
                  <c:v>0.98745490299748817</c:v>
                </c:pt>
                <c:pt idx="168" formatCode="General">
                  <c:v>0.98745490299748817</c:v>
                </c:pt>
                <c:pt idx="169" formatCode="General">
                  <c:v>0.98745490299748817</c:v>
                </c:pt>
                <c:pt idx="170" formatCode="General">
                  <c:v>0.98745490299748817</c:v>
                </c:pt>
                <c:pt idx="171" formatCode="General">
                  <c:v>0.98745490299748817</c:v>
                </c:pt>
                <c:pt idx="172" formatCode="General">
                  <c:v>0.98745490299748817</c:v>
                </c:pt>
                <c:pt idx="173" formatCode="General">
                  <c:v>0.98745490299748817</c:v>
                </c:pt>
                <c:pt idx="174" formatCode="General">
                  <c:v>0.98745490299748817</c:v>
                </c:pt>
                <c:pt idx="175" formatCode="General">
                  <c:v>0.98745490299748817</c:v>
                </c:pt>
                <c:pt idx="176" formatCode="General">
                  <c:v>0.98745490299748817</c:v>
                </c:pt>
                <c:pt idx="177" formatCode="General">
                  <c:v>0.98745490299748817</c:v>
                </c:pt>
                <c:pt idx="178" formatCode="General">
                  <c:v>0.98745490299748817</c:v>
                </c:pt>
                <c:pt idx="179" formatCode="General">
                  <c:v>0.98745490299748817</c:v>
                </c:pt>
                <c:pt idx="180" formatCode="General">
                  <c:v>0.98745490299748817</c:v>
                </c:pt>
                <c:pt idx="181" formatCode="General">
                  <c:v>0.98745490299748817</c:v>
                </c:pt>
                <c:pt idx="182" formatCode="General">
                  <c:v>0.98745490299748817</c:v>
                </c:pt>
                <c:pt idx="183" formatCode="General">
                  <c:v>0.98745490299748817</c:v>
                </c:pt>
                <c:pt idx="184" formatCode="General">
                  <c:v>0.98745490299748817</c:v>
                </c:pt>
                <c:pt idx="185" formatCode="General">
                  <c:v>0.98745490299748817</c:v>
                </c:pt>
                <c:pt idx="186" formatCode="General">
                  <c:v>0.98745490299748817</c:v>
                </c:pt>
                <c:pt idx="187" formatCode="General">
                  <c:v>0.98745490299748817</c:v>
                </c:pt>
                <c:pt idx="188" formatCode="General">
                  <c:v>0.98745490299748817</c:v>
                </c:pt>
                <c:pt idx="189" formatCode="General">
                  <c:v>0.98745490299748817</c:v>
                </c:pt>
                <c:pt idx="190" formatCode="General">
                  <c:v>0.98745490299748817</c:v>
                </c:pt>
                <c:pt idx="191" formatCode="General">
                  <c:v>0.98745490299748817</c:v>
                </c:pt>
                <c:pt idx="192" formatCode="General">
                  <c:v>0.98745490299748817</c:v>
                </c:pt>
                <c:pt idx="193" formatCode="General">
                  <c:v>0.98745490299748817</c:v>
                </c:pt>
                <c:pt idx="194" formatCode="General">
                  <c:v>0.98745490299748817</c:v>
                </c:pt>
                <c:pt idx="195" formatCode="General">
                  <c:v>0.98745490299748817</c:v>
                </c:pt>
                <c:pt idx="196" formatCode="General">
                  <c:v>0.98745490299748817</c:v>
                </c:pt>
                <c:pt idx="197" formatCode="General">
                  <c:v>0.98359765728265425</c:v>
                </c:pt>
                <c:pt idx="198" formatCode="General">
                  <c:v>0.98359765728265425</c:v>
                </c:pt>
                <c:pt idx="199" formatCode="General">
                  <c:v>0.98359765728265425</c:v>
                </c:pt>
                <c:pt idx="200" formatCode="General">
                  <c:v>0.98359765728265425</c:v>
                </c:pt>
                <c:pt idx="201" formatCode="General">
                  <c:v>0.98359765728265425</c:v>
                </c:pt>
                <c:pt idx="202" formatCode="General">
                  <c:v>0.98359765728265425</c:v>
                </c:pt>
                <c:pt idx="203" formatCode="General">
                  <c:v>0.98359765728265425</c:v>
                </c:pt>
                <c:pt idx="204" formatCode="General">
                  <c:v>0.98359765728265425</c:v>
                </c:pt>
                <c:pt idx="205" formatCode="General">
                  <c:v>0.98359765728265425</c:v>
                </c:pt>
                <c:pt idx="206" formatCode="General">
                  <c:v>0.98359765728265425</c:v>
                </c:pt>
                <c:pt idx="207" formatCode="General">
                  <c:v>0.98359765728265425</c:v>
                </c:pt>
                <c:pt idx="208" formatCode="General">
                  <c:v>0.98359765728265425</c:v>
                </c:pt>
                <c:pt idx="209" formatCode="General">
                  <c:v>0.98359765728265425</c:v>
                </c:pt>
                <c:pt idx="210" formatCode="General">
                  <c:v>0.98359765728265425</c:v>
                </c:pt>
                <c:pt idx="211" formatCode="General">
                  <c:v>0.98359765728265425</c:v>
                </c:pt>
                <c:pt idx="212" formatCode="General">
                  <c:v>0.98359765728265425</c:v>
                </c:pt>
                <c:pt idx="213" formatCode="General">
                  <c:v>0.98359765728265425</c:v>
                </c:pt>
                <c:pt idx="214" formatCode="General">
                  <c:v>0.98359765728265425</c:v>
                </c:pt>
                <c:pt idx="215" formatCode="General">
                  <c:v>0.98359765728265425</c:v>
                </c:pt>
                <c:pt idx="216" formatCode="General">
                  <c:v>0.98359765728265425</c:v>
                </c:pt>
                <c:pt idx="217" formatCode="General">
                  <c:v>0.98359765728265425</c:v>
                </c:pt>
                <c:pt idx="218" formatCode="General">
                  <c:v>0.98359765728265425</c:v>
                </c:pt>
                <c:pt idx="219" formatCode="General">
                  <c:v>0.98359765728265425</c:v>
                </c:pt>
                <c:pt idx="220" formatCode="General">
                  <c:v>0.98359765728265425</c:v>
                </c:pt>
                <c:pt idx="221" formatCode="General">
                  <c:v>0.98359765728265425</c:v>
                </c:pt>
                <c:pt idx="222" formatCode="General">
                  <c:v>0.98359765728265425</c:v>
                </c:pt>
                <c:pt idx="223" formatCode="General">
                  <c:v>0.98359765728265425</c:v>
                </c:pt>
                <c:pt idx="224" formatCode="General">
                  <c:v>0.98359765728265425</c:v>
                </c:pt>
                <c:pt idx="225" formatCode="General">
                  <c:v>0.98359765728265425</c:v>
                </c:pt>
                <c:pt idx="226" formatCode="General">
                  <c:v>0.98359765728265425</c:v>
                </c:pt>
                <c:pt idx="227" formatCode="General">
                  <c:v>0.98359765728265425</c:v>
                </c:pt>
                <c:pt idx="228" formatCode="General">
                  <c:v>0.98359765728265425</c:v>
                </c:pt>
                <c:pt idx="229" formatCode="General">
                  <c:v>0.98359765728265425</c:v>
                </c:pt>
                <c:pt idx="230" formatCode="General">
                  <c:v>0.98359765728265425</c:v>
                </c:pt>
                <c:pt idx="231" formatCode="General">
                  <c:v>0.98359765728265425</c:v>
                </c:pt>
                <c:pt idx="232" formatCode="General">
                  <c:v>0.97914698915015352</c:v>
                </c:pt>
                <c:pt idx="233" formatCode="General">
                  <c:v>0.97914698915015352</c:v>
                </c:pt>
                <c:pt idx="234" formatCode="General">
                  <c:v>0.97914698915015352</c:v>
                </c:pt>
                <c:pt idx="235" formatCode="General">
                  <c:v>0.97914698915015352</c:v>
                </c:pt>
                <c:pt idx="236" formatCode="General">
                  <c:v>0.97914698915015352</c:v>
                </c:pt>
                <c:pt idx="237" formatCode="General">
                  <c:v>0.97914698915015352</c:v>
                </c:pt>
                <c:pt idx="238" formatCode="General">
                  <c:v>0.97914698915015352</c:v>
                </c:pt>
                <c:pt idx="239" formatCode="General">
                  <c:v>0.97914698915015352</c:v>
                </c:pt>
                <c:pt idx="240" formatCode="General">
                  <c:v>0.97914698915015352</c:v>
                </c:pt>
                <c:pt idx="241" formatCode="General">
                  <c:v>0.97914698915015352</c:v>
                </c:pt>
                <c:pt idx="242" formatCode="General">
                  <c:v>0.97914698915015352</c:v>
                </c:pt>
                <c:pt idx="243" formatCode="General">
                  <c:v>0.97914698915015352</c:v>
                </c:pt>
                <c:pt idx="244" formatCode="General">
                  <c:v>0.97914698915015352</c:v>
                </c:pt>
                <c:pt idx="245" formatCode="General">
                  <c:v>0.97914698915015352</c:v>
                </c:pt>
                <c:pt idx="246" formatCode="General">
                  <c:v>0.97914698915015352</c:v>
                </c:pt>
                <c:pt idx="247" formatCode="General">
                  <c:v>0.97914698915015352</c:v>
                </c:pt>
                <c:pt idx="248" formatCode="General">
                  <c:v>0.97914698915015352</c:v>
                </c:pt>
                <c:pt idx="249" formatCode="General">
                  <c:v>0.97914698915015352</c:v>
                </c:pt>
                <c:pt idx="250" formatCode="General">
                  <c:v>0.97914698915015352</c:v>
                </c:pt>
                <c:pt idx="251" formatCode="General">
                  <c:v>0.97914698915015352</c:v>
                </c:pt>
                <c:pt idx="252" formatCode="General">
                  <c:v>0.97914698915015352</c:v>
                </c:pt>
                <c:pt idx="253" formatCode="General">
                  <c:v>0.97914698915015352</c:v>
                </c:pt>
                <c:pt idx="254" formatCode="General">
                  <c:v>0.97914698915015352</c:v>
                </c:pt>
                <c:pt idx="255" formatCode="General">
                  <c:v>0.97914698915015352</c:v>
                </c:pt>
                <c:pt idx="256" formatCode="General">
                  <c:v>0.97914698915015352</c:v>
                </c:pt>
                <c:pt idx="257" formatCode="General">
                  <c:v>0.97914698915015352</c:v>
                </c:pt>
                <c:pt idx="258" formatCode="General">
                  <c:v>0.97914698915015352</c:v>
                </c:pt>
                <c:pt idx="259" formatCode="General">
                  <c:v>0.97914698915015352</c:v>
                </c:pt>
                <c:pt idx="260" formatCode="General">
                  <c:v>0.97914698915015352</c:v>
                </c:pt>
                <c:pt idx="261" formatCode="General">
                  <c:v>0.97914698915015352</c:v>
                </c:pt>
                <c:pt idx="262" formatCode="General">
                  <c:v>0.97914698915015352</c:v>
                </c:pt>
                <c:pt idx="263" formatCode="General">
                  <c:v>0.97914698915015352</c:v>
                </c:pt>
                <c:pt idx="264" formatCode="General">
                  <c:v>0.97914698915015352</c:v>
                </c:pt>
                <c:pt idx="265" formatCode="General">
                  <c:v>0.97914698915015352</c:v>
                </c:pt>
                <c:pt idx="266" formatCode="General">
                  <c:v>0.97914698915015352</c:v>
                </c:pt>
                <c:pt idx="267" formatCode="General">
                  <c:v>0.97914698915015352</c:v>
                </c:pt>
                <c:pt idx="268" formatCode="General">
                  <c:v>0.97914698915015352</c:v>
                </c:pt>
                <c:pt idx="269" formatCode="General">
                  <c:v>0.97914698915015352</c:v>
                </c:pt>
                <c:pt idx="270" formatCode="General">
                  <c:v>0.97914698915015352</c:v>
                </c:pt>
                <c:pt idx="271" formatCode="General">
                  <c:v>0.97914698915015352</c:v>
                </c:pt>
                <c:pt idx="272" formatCode="General">
                  <c:v>0.97914698915015352</c:v>
                </c:pt>
                <c:pt idx="273" formatCode="General">
                  <c:v>0.97914698915015352</c:v>
                </c:pt>
                <c:pt idx="274" formatCode="General">
                  <c:v>0.97914698915015352</c:v>
                </c:pt>
                <c:pt idx="275" formatCode="General">
                  <c:v>0.97914698915015352</c:v>
                </c:pt>
                <c:pt idx="276" formatCode="General">
                  <c:v>0.97914698915015352</c:v>
                </c:pt>
                <c:pt idx="277" formatCode="General">
                  <c:v>0.97914698915015352</c:v>
                </c:pt>
                <c:pt idx="278" formatCode="General">
                  <c:v>0.97914698915015352</c:v>
                </c:pt>
                <c:pt idx="279" formatCode="General">
                  <c:v>0.97914698915015352</c:v>
                </c:pt>
                <c:pt idx="280" formatCode="General">
                  <c:v>0.97914698915015352</c:v>
                </c:pt>
                <c:pt idx="281" formatCode="General">
                  <c:v>0.97914698915015352</c:v>
                </c:pt>
                <c:pt idx="282" formatCode="General">
                  <c:v>0.97914698915015352</c:v>
                </c:pt>
                <c:pt idx="283" formatCode="General">
                  <c:v>0.97914698915015352</c:v>
                </c:pt>
                <c:pt idx="284" formatCode="General">
                  <c:v>0.97914698915015352</c:v>
                </c:pt>
                <c:pt idx="285" formatCode="General">
                  <c:v>0.97914698915015352</c:v>
                </c:pt>
                <c:pt idx="286" formatCode="General">
                  <c:v>0.97914698915015352</c:v>
                </c:pt>
                <c:pt idx="287" formatCode="General">
                  <c:v>0.97914698915015352</c:v>
                </c:pt>
                <c:pt idx="288" formatCode="General">
                  <c:v>0.97914698915015352</c:v>
                </c:pt>
                <c:pt idx="289" formatCode="General">
                  <c:v>0.97914698915015352</c:v>
                </c:pt>
                <c:pt idx="290" formatCode="General">
                  <c:v>0.97914698915015352</c:v>
                </c:pt>
                <c:pt idx="291" formatCode="General">
                  <c:v>0.97914698915015352</c:v>
                </c:pt>
                <c:pt idx="292" formatCode="General">
                  <c:v>0.97914698915015352</c:v>
                </c:pt>
                <c:pt idx="293" formatCode="General">
                  <c:v>0.97914698915015352</c:v>
                </c:pt>
                <c:pt idx="294" formatCode="General">
                  <c:v>0.97914698915015352</c:v>
                </c:pt>
                <c:pt idx="295" formatCode="General">
                  <c:v>0.97914698915015352</c:v>
                </c:pt>
                <c:pt idx="296" formatCode="General">
                  <c:v>0.97914698915015352</c:v>
                </c:pt>
                <c:pt idx="297" formatCode="General">
                  <c:v>0.97914698915015352</c:v>
                </c:pt>
                <c:pt idx="298" formatCode="General">
                  <c:v>0.97914698915015352</c:v>
                </c:pt>
                <c:pt idx="299" formatCode="General">
                  <c:v>0.97914698915015352</c:v>
                </c:pt>
                <c:pt idx="300" formatCode="General">
                  <c:v>0.97914698915015352</c:v>
                </c:pt>
                <c:pt idx="301" formatCode="General">
                  <c:v>0.97914698915015352</c:v>
                </c:pt>
                <c:pt idx="302" formatCode="General">
                  <c:v>0.97914698915015352</c:v>
                </c:pt>
                <c:pt idx="303" formatCode="General">
                  <c:v>0.97914698915015352</c:v>
                </c:pt>
                <c:pt idx="304" formatCode="General">
                  <c:v>0.97914698915015352</c:v>
                </c:pt>
                <c:pt idx="305" formatCode="General">
                  <c:v>0.97914698915015352</c:v>
                </c:pt>
                <c:pt idx="306" formatCode="General">
                  <c:v>0.97914698915015352</c:v>
                </c:pt>
                <c:pt idx="307" formatCode="General">
                  <c:v>0.97914698915015352</c:v>
                </c:pt>
                <c:pt idx="308" formatCode="General">
                  <c:v>0.97914698915015352</c:v>
                </c:pt>
                <c:pt idx="309" formatCode="General">
                  <c:v>0.97914698915015352</c:v>
                </c:pt>
                <c:pt idx="310" formatCode="General">
                  <c:v>0.97914698915015352</c:v>
                </c:pt>
                <c:pt idx="311" formatCode="General">
                  <c:v>0.97914698915015352</c:v>
                </c:pt>
                <c:pt idx="312" formatCode="General">
                  <c:v>0.97914698915015352</c:v>
                </c:pt>
                <c:pt idx="313" formatCode="General">
                  <c:v>0.97914698915015352</c:v>
                </c:pt>
                <c:pt idx="314" formatCode="General">
                  <c:v>0.97914698915015352</c:v>
                </c:pt>
                <c:pt idx="315" formatCode="General">
                  <c:v>0.97914698915015352</c:v>
                </c:pt>
                <c:pt idx="316" formatCode="General">
                  <c:v>0.97914698915015352</c:v>
                </c:pt>
                <c:pt idx="317" formatCode="General">
                  <c:v>0.97914698915015352</c:v>
                </c:pt>
                <c:pt idx="318" formatCode="General">
                  <c:v>0.97914698915015352</c:v>
                </c:pt>
                <c:pt idx="319" formatCode="General">
                  <c:v>0.97914698915015352</c:v>
                </c:pt>
                <c:pt idx="320" formatCode="General">
                  <c:v>0.97914698915015352</c:v>
                </c:pt>
                <c:pt idx="321" formatCode="General">
                  <c:v>0.97914698915015352</c:v>
                </c:pt>
                <c:pt idx="322" formatCode="General">
                  <c:v>0.97914698915015352</c:v>
                </c:pt>
                <c:pt idx="323" formatCode="General">
                  <c:v>0.97914698915015352</c:v>
                </c:pt>
                <c:pt idx="324" formatCode="General">
                  <c:v>0.97914698915015352</c:v>
                </c:pt>
                <c:pt idx="325" formatCode="General">
                  <c:v>0.97914698915015352</c:v>
                </c:pt>
                <c:pt idx="326" formatCode="General">
                  <c:v>0.97914698915015352</c:v>
                </c:pt>
                <c:pt idx="327" formatCode="General">
                  <c:v>0.97914698915015352</c:v>
                </c:pt>
                <c:pt idx="328" formatCode="General">
                  <c:v>0.97914698915015352</c:v>
                </c:pt>
                <c:pt idx="329" formatCode="General">
                  <c:v>0.97914698915015352</c:v>
                </c:pt>
                <c:pt idx="330" formatCode="General">
                  <c:v>0.97914698915015352</c:v>
                </c:pt>
                <c:pt idx="331" formatCode="General">
                  <c:v>0.97914698915015352</c:v>
                </c:pt>
                <c:pt idx="332" formatCode="General">
                  <c:v>0.97914698915015352</c:v>
                </c:pt>
                <c:pt idx="333" formatCode="General">
                  <c:v>0.97914698915015352</c:v>
                </c:pt>
                <c:pt idx="334" formatCode="General">
                  <c:v>0.97914698915015352</c:v>
                </c:pt>
                <c:pt idx="335" formatCode="General">
                  <c:v>0.97914698915015352</c:v>
                </c:pt>
                <c:pt idx="336" formatCode="General">
                  <c:v>0.97914698915015352</c:v>
                </c:pt>
                <c:pt idx="337" formatCode="General">
                  <c:v>0.97914698915015352</c:v>
                </c:pt>
                <c:pt idx="338" formatCode="General">
                  <c:v>0.97914698915015352</c:v>
                </c:pt>
                <c:pt idx="339" formatCode="General">
                  <c:v>0.97914698915015352</c:v>
                </c:pt>
                <c:pt idx="340" formatCode="General">
                  <c:v>0.97914698915015352</c:v>
                </c:pt>
                <c:pt idx="341" formatCode="General">
                  <c:v>0.97914698915015352</c:v>
                </c:pt>
                <c:pt idx="342" formatCode="General">
                  <c:v>0.97914698915015352</c:v>
                </c:pt>
                <c:pt idx="343" formatCode="General">
                  <c:v>0.97914698915015352</c:v>
                </c:pt>
                <c:pt idx="344" formatCode="General">
                  <c:v>0.97914698915015352</c:v>
                </c:pt>
                <c:pt idx="345" formatCode="General">
                  <c:v>0.97914698915015352</c:v>
                </c:pt>
                <c:pt idx="346" formatCode="General">
                  <c:v>0.97914698915015352</c:v>
                </c:pt>
                <c:pt idx="347" formatCode="General">
                  <c:v>0.97914698915015352</c:v>
                </c:pt>
                <c:pt idx="348" formatCode="General">
                  <c:v>0.97914698915015352</c:v>
                </c:pt>
                <c:pt idx="349" formatCode="General">
                  <c:v>0.97914698915015352</c:v>
                </c:pt>
                <c:pt idx="350" formatCode="General">
                  <c:v>0.97914698915015352</c:v>
                </c:pt>
                <c:pt idx="351" formatCode="General">
                  <c:v>0.97914698915015352</c:v>
                </c:pt>
                <c:pt idx="352" formatCode="General">
                  <c:v>0.97914698915015352</c:v>
                </c:pt>
                <c:pt idx="353" formatCode="General">
                  <c:v>0.97914698915015352</c:v>
                </c:pt>
                <c:pt idx="354" formatCode="General">
                  <c:v>0.97914698915015352</c:v>
                </c:pt>
                <c:pt idx="355" formatCode="General">
                  <c:v>0.97914698915015352</c:v>
                </c:pt>
                <c:pt idx="356" formatCode="General">
                  <c:v>0.97914698915015352</c:v>
                </c:pt>
                <c:pt idx="357" formatCode="General">
                  <c:v>0.97914698915015352</c:v>
                </c:pt>
                <c:pt idx="358" formatCode="General">
                  <c:v>0.97914698915015352</c:v>
                </c:pt>
                <c:pt idx="359" formatCode="General">
                  <c:v>0.97914698915015352</c:v>
                </c:pt>
                <c:pt idx="360" formatCode="General">
                  <c:v>0.97914698915015352</c:v>
                </c:pt>
                <c:pt idx="361" formatCode="General">
                  <c:v>0.97914698915015352</c:v>
                </c:pt>
                <c:pt idx="362" formatCode="General">
                  <c:v>0.97914698915015352</c:v>
                </c:pt>
                <c:pt idx="363" formatCode="General">
                  <c:v>0.97914698915015352</c:v>
                </c:pt>
                <c:pt idx="364" formatCode="General">
                  <c:v>0.97914698915015352</c:v>
                </c:pt>
                <c:pt idx="365" formatCode="General">
                  <c:v>0.97914698915015352</c:v>
                </c:pt>
                <c:pt idx="366" formatCode="General">
                  <c:v>0.97914698915015352</c:v>
                </c:pt>
                <c:pt idx="367" formatCode="General">
                  <c:v>0.97914698915015352</c:v>
                </c:pt>
                <c:pt idx="368" formatCode="General">
                  <c:v>0.97914698915015352</c:v>
                </c:pt>
                <c:pt idx="369" formatCode="General">
                  <c:v>0.97914698915015352</c:v>
                </c:pt>
                <c:pt idx="370" formatCode="General">
                  <c:v>0.97914698915015352</c:v>
                </c:pt>
                <c:pt idx="371" formatCode="General">
                  <c:v>0.97914698915015352</c:v>
                </c:pt>
                <c:pt idx="372" formatCode="General">
                  <c:v>0.97914698915015352</c:v>
                </c:pt>
                <c:pt idx="373" formatCode="General">
                  <c:v>0.97914698915015352</c:v>
                </c:pt>
                <c:pt idx="374" formatCode="General">
                  <c:v>0.97914698915015352</c:v>
                </c:pt>
                <c:pt idx="375" formatCode="General">
                  <c:v>0.97914698915015352</c:v>
                </c:pt>
                <c:pt idx="376" formatCode="General">
                  <c:v>0.97914698915015352</c:v>
                </c:pt>
                <c:pt idx="377" formatCode="General">
                  <c:v>0.97914698915015352</c:v>
                </c:pt>
                <c:pt idx="378" formatCode="General">
                  <c:v>0.97914698915015352</c:v>
                </c:pt>
                <c:pt idx="379" formatCode="General">
                  <c:v>0.97914698915015352</c:v>
                </c:pt>
                <c:pt idx="380" formatCode="General">
                  <c:v>0.97914698915015352</c:v>
                </c:pt>
                <c:pt idx="381" formatCode="General">
                  <c:v>0.97914698915015352</c:v>
                </c:pt>
                <c:pt idx="382" formatCode="General">
                  <c:v>0.97914698915015352</c:v>
                </c:pt>
                <c:pt idx="383" formatCode="General">
                  <c:v>0.97914698915015352</c:v>
                </c:pt>
                <c:pt idx="384" formatCode="General">
                  <c:v>0.97914698915015352</c:v>
                </c:pt>
                <c:pt idx="385" formatCode="General">
                  <c:v>0.97914698915015352</c:v>
                </c:pt>
                <c:pt idx="386" formatCode="General">
                  <c:v>0.97914698915015352</c:v>
                </c:pt>
                <c:pt idx="387" formatCode="General">
                  <c:v>0.97914698915015352</c:v>
                </c:pt>
                <c:pt idx="388" formatCode="General">
                  <c:v>0.97914698915015352</c:v>
                </c:pt>
                <c:pt idx="389" formatCode="General">
                  <c:v>0.97914698915015352</c:v>
                </c:pt>
                <c:pt idx="390" formatCode="General">
                  <c:v>0.97914698915015352</c:v>
                </c:pt>
                <c:pt idx="391" formatCode="General">
                  <c:v>0.97914698915015352</c:v>
                </c:pt>
                <c:pt idx="392" formatCode="General">
                  <c:v>0.97914698915015352</c:v>
                </c:pt>
                <c:pt idx="393" formatCode="General">
                  <c:v>0.97914698915015352</c:v>
                </c:pt>
                <c:pt idx="394" formatCode="General">
                  <c:v>0.97914698915015352</c:v>
                </c:pt>
                <c:pt idx="395" formatCode="General">
                  <c:v>0.97914698915015352</c:v>
                </c:pt>
                <c:pt idx="396" formatCode="General">
                  <c:v>0.97914698915015352</c:v>
                </c:pt>
                <c:pt idx="397" formatCode="General">
                  <c:v>0.97914698915015352</c:v>
                </c:pt>
                <c:pt idx="398" formatCode="General">
                  <c:v>0.97914698915015352</c:v>
                </c:pt>
                <c:pt idx="399" formatCode="General">
                  <c:v>0.97914698915015352</c:v>
                </c:pt>
                <c:pt idx="400" formatCode="General">
                  <c:v>0.97914698915015352</c:v>
                </c:pt>
                <c:pt idx="401" formatCode="General">
                  <c:v>0.97914698915015352</c:v>
                </c:pt>
                <c:pt idx="402" formatCode="General">
                  <c:v>0.97914698915015352</c:v>
                </c:pt>
                <c:pt idx="403" formatCode="General">
                  <c:v>0.97914698915015352</c:v>
                </c:pt>
                <c:pt idx="404" formatCode="General">
                  <c:v>0.97914698915015352</c:v>
                </c:pt>
                <c:pt idx="405" formatCode="General">
                  <c:v>0.97914698915015352</c:v>
                </c:pt>
                <c:pt idx="406" formatCode="General">
                  <c:v>0.97914698915015352</c:v>
                </c:pt>
                <c:pt idx="407" formatCode="General">
                  <c:v>0.97914698915015352</c:v>
                </c:pt>
                <c:pt idx="408" formatCode="General">
                  <c:v>0.97914698915015352</c:v>
                </c:pt>
                <c:pt idx="409" formatCode="General">
                  <c:v>0.97914698915015352</c:v>
                </c:pt>
                <c:pt idx="410" formatCode="General">
                  <c:v>0.97914698915015352</c:v>
                </c:pt>
                <c:pt idx="411" formatCode="General">
                  <c:v>0.97914698915015352</c:v>
                </c:pt>
                <c:pt idx="412" formatCode="General">
                  <c:v>0.97914698915015352</c:v>
                </c:pt>
                <c:pt idx="413" formatCode="General">
                  <c:v>0.97914698915015352</c:v>
                </c:pt>
                <c:pt idx="414" formatCode="General">
                  <c:v>0.97914698915015352</c:v>
                </c:pt>
                <c:pt idx="415" formatCode="General">
                  <c:v>0.97914698915015352</c:v>
                </c:pt>
                <c:pt idx="416" formatCode="General">
                  <c:v>0.97914698915015352</c:v>
                </c:pt>
                <c:pt idx="417" formatCode="General">
                  <c:v>0.97914698915015352</c:v>
                </c:pt>
                <c:pt idx="418" formatCode="General">
                  <c:v>0.97914698915015352</c:v>
                </c:pt>
                <c:pt idx="419" formatCode="General">
                  <c:v>0.97914698915015352</c:v>
                </c:pt>
                <c:pt idx="420" formatCode="General">
                  <c:v>0.97914698915015352</c:v>
                </c:pt>
                <c:pt idx="421" formatCode="General">
                  <c:v>0.97914698915015352</c:v>
                </c:pt>
                <c:pt idx="422" formatCode="General">
                  <c:v>0.97914698915015352</c:v>
                </c:pt>
                <c:pt idx="423" formatCode="General">
                  <c:v>0.97914698915015352</c:v>
                </c:pt>
                <c:pt idx="424" formatCode="General">
                  <c:v>0.97914698915015352</c:v>
                </c:pt>
                <c:pt idx="425" formatCode="General">
                  <c:v>0.97914698915015352</c:v>
                </c:pt>
                <c:pt idx="426" formatCode="General">
                  <c:v>0.97914698915015352</c:v>
                </c:pt>
                <c:pt idx="427" formatCode="General">
                  <c:v>0.97914698915015352</c:v>
                </c:pt>
                <c:pt idx="428" formatCode="General">
                  <c:v>0.97914698915015352</c:v>
                </c:pt>
                <c:pt idx="429" formatCode="General">
                  <c:v>0.97914698915015352</c:v>
                </c:pt>
                <c:pt idx="430" formatCode="General">
                  <c:v>0.97914698915015352</c:v>
                </c:pt>
                <c:pt idx="431" formatCode="General">
                  <c:v>0.97914698915015352</c:v>
                </c:pt>
                <c:pt idx="432" formatCode="General">
                  <c:v>0.97914698915015352</c:v>
                </c:pt>
                <c:pt idx="433" formatCode="General">
                  <c:v>0.97914698915015352</c:v>
                </c:pt>
                <c:pt idx="434" formatCode="General">
                  <c:v>0.97914698915015352</c:v>
                </c:pt>
                <c:pt idx="435" formatCode="General">
                  <c:v>0.97914698915015352</c:v>
                </c:pt>
                <c:pt idx="436" formatCode="General">
                  <c:v>0.97914698915015352</c:v>
                </c:pt>
                <c:pt idx="437" formatCode="General">
                  <c:v>0.97914698915015352</c:v>
                </c:pt>
                <c:pt idx="438" formatCode="General">
                  <c:v>0.97914698915015352</c:v>
                </c:pt>
                <c:pt idx="439" formatCode="General">
                  <c:v>0.97914698915015352</c:v>
                </c:pt>
                <c:pt idx="440" formatCode="General">
                  <c:v>0.97914698915015352</c:v>
                </c:pt>
                <c:pt idx="441" formatCode="General">
                  <c:v>0.97914698915015352</c:v>
                </c:pt>
                <c:pt idx="442" formatCode="General">
                  <c:v>0.97914698915015352</c:v>
                </c:pt>
                <c:pt idx="443" formatCode="General">
                  <c:v>0.97914698915015352</c:v>
                </c:pt>
                <c:pt idx="444" formatCode="General">
                  <c:v>0.97914698915015352</c:v>
                </c:pt>
                <c:pt idx="445" formatCode="General">
                  <c:v>0.97914698915015352</c:v>
                </c:pt>
                <c:pt idx="446" formatCode="General">
                  <c:v>0.97914698915015352</c:v>
                </c:pt>
                <c:pt idx="447" formatCode="General">
                  <c:v>0.97914698915015352</c:v>
                </c:pt>
                <c:pt idx="448" formatCode="General">
                  <c:v>0.97914698915015352</c:v>
                </c:pt>
                <c:pt idx="449" formatCode="General">
                  <c:v>0.97914698915015352</c:v>
                </c:pt>
                <c:pt idx="450" formatCode="General">
                  <c:v>0.97914698915015352</c:v>
                </c:pt>
                <c:pt idx="451" formatCode="General">
                  <c:v>0.97914698915015352</c:v>
                </c:pt>
                <c:pt idx="452" formatCode="General">
                  <c:v>0.97914698915015352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B57-8341-A878-16B6C4DCB8B0}"/>
            </c:ext>
          </c:extLst>
        </c:ser>
        <c:ser>
          <c:idx val="0"/>
          <c:order val="1"/>
          <c:tx>
            <c:v>Lower confidence interval</c:v>
          </c:tx>
          <c:spPr>
            <a:ln w="19050">
              <a:solidFill>
                <a:schemeClr val="tx1"/>
              </a:solidFill>
              <a:prstDash val="sysDot"/>
            </a:ln>
          </c:spPr>
          <c:marker>
            <c:symbol val="none"/>
          </c:marker>
          <c:dPt>
            <c:idx val="250"/>
            <c:bubble3D val="0"/>
            <c:spPr>
              <a:ln w="22225">
                <a:solidFill>
                  <a:schemeClr val="tx1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3-DB57-8341-A878-16B6C4DCB8B0}"/>
              </c:ext>
            </c:extLst>
          </c:dPt>
          <c:xVal>
            <c:numRef>
              <c:f>'M ZUKresults'!$H$4:$H$456</c:f>
              <c:numCache>
                <c:formatCode>0.00</c:formatCode>
                <c:ptCount val="453"/>
                <c:pt idx="1">
                  <c:v>4.6543463381245723E-2</c:v>
                </c:pt>
                <c:pt idx="2">
                  <c:v>5.7494866529774126E-2</c:v>
                </c:pt>
                <c:pt idx="3">
                  <c:v>7.3921971252566734E-2</c:v>
                </c:pt>
                <c:pt idx="4">
                  <c:v>7.3921971252566734E-2</c:v>
                </c:pt>
                <c:pt idx="5">
                  <c:v>0.10403832991101986</c:v>
                </c:pt>
                <c:pt idx="6">
                  <c:v>0.10677618069815195</c:v>
                </c:pt>
                <c:pt idx="7">
                  <c:v>0.10677618069815195</c:v>
                </c:pt>
                <c:pt idx="8">
                  <c:v>0.14510609171800137</c:v>
                </c:pt>
                <c:pt idx="9">
                  <c:v>0.14510609171800137</c:v>
                </c:pt>
                <c:pt idx="10">
                  <c:v>0.16974674880219029</c:v>
                </c:pt>
                <c:pt idx="11">
                  <c:v>0.16974674880219029</c:v>
                </c:pt>
                <c:pt idx="12">
                  <c:v>0.1806981519507187</c:v>
                </c:pt>
                <c:pt idx="13">
                  <c:v>0.1806981519507187</c:v>
                </c:pt>
                <c:pt idx="14">
                  <c:v>0.1806981519507187</c:v>
                </c:pt>
                <c:pt idx="15">
                  <c:v>0.1834360027378508</c:v>
                </c:pt>
                <c:pt idx="16">
                  <c:v>0.20807665982203971</c:v>
                </c:pt>
                <c:pt idx="17">
                  <c:v>0.23819301848049282</c:v>
                </c:pt>
                <c:pt idx="18">
                  <c:v>0.23819301848049282</c:v>
                </c:pt>
                <c:pt idx="19">
                  <c:v>0.24093086926762491</c:v>
                </c:pt>
                <c:pt idx="20">
                  <c:v>0.24640657084188911</c:v>
                </c:pt>
                <c:pt idx="21">
                  <c:v>0.26009582477754961</c:v>
                </c:pt>
                <c:pt idx="22">
                  <c:v>0.2655715263518138</c:v>
                </c:pt>
                <c:pt idx="23">
                  <c:v>0.2655715263518138</c:v>
                </c:pt>
                <c:pt idx="24">
                  <c:v>0.28473648186173856</c:v>
                </c:pt>
                <c:pt idx="25">
                  <c:v>0.30390143737166325</c:v>
                </c:pt>
                <c:pt idx="26">
                  <c:v>0.30390143737166325</c:v>
                </c:pt>
                <c:pt idx="27">
                  <c:v>0.31759069130732376</c:v>
                </c:pt>
                <c:pt idx="28">
                  <c:v>0.33949349760438058</c:v>
                </c:pt>
                <c:pt idx="29">
                  <c:v>0.39151266255989048</c:v>
                </c:pt>
                <c:pt idx="30">
                  <c:v>0.3942505133470226</c:v>
                </c:pt>
                <c:pt idx="31">
                  <c:v>0.3942505133470226</c:v>
                </c:pt>
                <c:pt idx="32">
                  <c:v>0.39698836413415467</c:v>
                </c:pt>
                <c:pt idx="33">
                  <c:v>0.39698836413415467</c:v>
                </c:pt>
                <c:pt idx="34">
                  <c:v>0.4271047227926078</c:v>
                </c:pt>
                <c:pt idx="35">
                  <c:v>0.432580424366872</c:v>
                </c:pt>
                <c:pt idx="36">
                  <c:v>0.432580424366872</c:v>
                </c:pt>
                <c:pt idx="37">
                  <c:v>0.43531827515400412</c:v>
                </c:pt>
                <c:pt idx="38">
                  <c:v>0.47638603696098564</c:v>
                </c:pt>
                <c:pt idx="39">
                  <c:v>0.49007529089664614</c:v>
                </c:pt>
                <c:pt idx="40">
                  <c:v>0.50924024640657084</c:v>
                </c:pt>
                <c:pt idx="41">
                  <c:v>0.52566735112936347</c:v>
                </c:pt>
                <c:pt idx="42">
                  <c:v>0.54483230663928817</c:v>
                </c:pt>
                <c:pt idx="43">
                  <c:v>0.54757015742642023</c:v>
                </c:pt>
                <c:pt idx="44">
                  <c:v>0.56399726214921286</c:v>
                </c:pt>
                <c:pt idx="45">
                  <c:v>0.66255989048596853</c:v>
                </c:pt>
                <c:pt idx="46">
                  <c:v>0.67351129363449691</c:v>
                </c:pt>
                <c:pt idx="47">
                  <c:v>0.68720054757015747</c:v>
                </c:pt>
                <c:pt idx="48">
                  <c:v>0.70088980150581792</c:v>
                </c:pt>
                <c:pt idx="49">
                  <c:v>0.70362765229294999</c:v>
                </c:pt>
                <c:pt idx="50">
                  <c:v>0.73648186173853525</c:v>
                </c:pt>
                <c:pt idx="51">
                  <c:v>0.73921971252566732</c:v>
                </c:pt>
                <c:pt idx="52">
                  <c:v>0.75564681724845995</c:v>
                </c:pt>
                <c:pt idx="53">
                  <c:v>0.75838466803559201</c:v>
                </c:pt>
                <c:pt idx="54">
                  <c:v>0.78576317590691303</c:v>
                </c:pt>
                <c:pt idx="55">
                  <c:v>0.81314168377823404</c:v>
                </c:pt>
                <c:pt idx="56">
                  <c:v>0.81587953456536622</c:v>
                </c:pt>
                <c:pt idx="57">
                  <c:v>0.81587953456536622</c:v>
                </c:pt>
                <c:pt idx="58">
                  <c:v>0.85147159479808354</c:v>
                </c:pt>
                <c:pt idx="59">
                  <c:v>0.85420944558521561</c:v>
                </c:pt>
                <c:pt idx="60">
                  <c:v>0.85420944558521561</c:v>
                </c:pt>
                <c:pt idx="61">
                  <c:v>0.88980150581793294</c:v>
                </c:pt>
                <c:pt idx="62">
                  <c:v>0.892539356605065</c:v>
                </c:pt>
                <c:pt idx="63">
                  <c:v>0.892539356605065</c:v>
                </c:pt>
                <c:pt idx="64">
                  <c:v>0.9117043121149897</c:v>
                </c:pt>
                <c:pt idx="65">
                  <c:v>0.9308692676249144</c:v>
                </c:pt>
                <c:pt idx="66">
                  <c:v>0.9691991786447639</c:v>
                </c:pt>
                <c:pt idx="67">
                  <c:v>0.9691991786447639</c:v>
                </c:pt>
                <c:pt idx="68">
                  <c:v>0.98562628336755642</c:v>
                </c:pt>
                <c:pt idx="69">
                  <c:v>0.9883641341546886</c:v>
                </c:pt>
                <c:pt idx="70">
                  <c:v>1.0266940451745379</c:v>
                </c:pt>
                <c:pt idx="71">
                  <c:v>1.0458590006844628</c:v>
                </c:pt>
                <c:pt idx="72">
                  <c:v>1.0814510609171799</c:v>
                </c:pt>
                <c:pt idx="73">
                  <c:v>1.1033538672142369</c:v>
                </c:pt>
                <c:pt idx="74">
                  <c:v>1.108829568788501</c:v>
                </c:pt>
                <c:pt idx="75">
                  <c:v>1.1416837782340863</c:v>
                </c:pt>
                <c:pt idx="76">
                  <c:v>1.160848733744011</c:v>
                </c:pt>
                <c:pt idx="77">
                  <c:v>1.160848733744011</c:v>
                </c:pt>
                <c:pt idx="78">
                  <c:v>1.2183436002737851</c:v>
                </c:pt>
                <c:pt idx="79">
                  <c:v>1.2183436002737851</c:v>
                </c:pt>
                <c:pt idx="80">
                  <c:v>1.2511978097193703</c:v>
                </c:pt>
                <c:pt idx="81">
                  <c:v>1.2539356605065024</c:v>
                </c:pt>
                <c:pt idx="82">
                  <c:v>1.2566735112936345</c:v>
                </c:pt>
                <c:pt idx="83">
                  <c:v>1.2566735112936345</c:v>
                </c:pt>
                <c:pt idx="84">
                  <c:v>1.2731006160164271</c:v>
                </c:pt>
                <c:pt idx="85">
                  <c:v>1.2922655715263518</c:v>
                </c:pt>
                <c:pt idx="86">
                  <c:v>1.2950034223134839</c:v>
                </c:pt>
                <c:pt idx="87">
                  <c:v>1.3004791238877482</c:v>
                </c:pt>
                <c:pt idx="88">
                  <c:v>1.3114305270362765</c:v>
                </c:pt>
                <c:pt idx="89">
                  <c:v>1.3305954825462012</c:v>
                </c:pt>
                <c:pt idx="90">
                  <c:v>1.352498288843258</c:v>
                </c:pt>
                <c:pt idx="91">
                  <c:v>1.3661875427789185</c:v>
                </c:pt>
                <c:pt idx="92">
                  <c:v>1.429158110882957</c:v>
                </c:pt>
                <c:pt idx="93">
                  <c:v>1.4455852156057496</c:v>
                </c:pt>
                <c:pt idx="94">
                  <c:v>1.4483230663928817</c:v>
                </c:pt>
                <c:pt idx="95">
                  <c:v>1.4483230663928817</c:v>
                </c:pt>
                <c:pt idx="96">
                  <c:v>1.462012320328542</c:v>
                </c:pt>
                <c:pt idx="97">
                  <c:v>1.4702258726899384</c:v>
                </c:pt>
                <c:pt idx="98">
                  <c:v>1.4784394250513346</c:v>
                </c:pt>
                <c:pt idx="99">
                  <c:v>1.483915126625599</c:v>
                </c:pt>
                <c:pt idx="100">
                  <c:v>1.4866529774127311</c:v>
                </c:pt>
                <c:pt idx="101">
                  <c:v>1.4866529774127311</c:v>
                </c:pt>
                <c:pt idx="102">
                  <c:v>1.5222450376454484</c:v>
                </c:pt>
                <c:pt idx="103">
                  <c:v>1.5249828884325805</c:v>
                </c:pt>
                <c:pt idx="104">
                  <c:v>1.5797399041752225</c:v>
                </c:pt>
                <c:pt idx="105">
                  <c:v>1.6016427104722792</c:v>
                </c:pt>
                <c:pt idx="106">
                  <c:v>1.6208076659822039</c:v>
                </c:pt>
                <c:pt idx="107">
                  <c:v>1.6208076659822039</c:v>
                </c:pt>
                <c:pt idx="108">
                  <c:v>1.678302532511978</c:v>
                </c:pt>
                <c:pt idx="109">
                  <c:v>1.6837782340862424</c:v>
                </c:pt>
                <c:pt idx="110">
                  <c:v>1.6974674880219027</c:v>
                </c:pt>
                <c:pt idx="111">
                  <c:v>1.6974674880219027</c:v>
                </c:pt>
                <c:pt idx="112">
                  <c:v>1.7357973990417521</c:v>
                </c:pt>
                <c:pt idx="113">
                  <c:v>1.7357973990417521</c:v>
                </c:pt>
                <c:pt idx="114">
                  <c:v>1.83709787816564</c:v>
                </c:pt>
                <c:pt idx="115">
                  <c:v>1.8507871321013005</c:v>
                </c:pt>
                <c:pt idx="116">
                  <c:v>1.8535249828884326</c:v>
                </c:pt>
                <c:pt idx="117">
                  <c:v>1.8562628336755647</c:v>
                </c:pt>
                <c:pt idx="118">
                  <c:v>1.8672142368240932</c:v>
                </c:pt>
                <c:pt idx="119">
                  <c:v>1.8863791923340179</c:v>
                </c:pt>
                <c:pt idx="120">
                  <c:v>1.8891170431211499</c:v>
                </c:pt>
                <c:pt idx="121">
                  <c:v>1.9055441478439425</c:v>
                </c:pt>
                <c:pt idx="122">
                  <c:v>1.9630390143737166</c:v>
                </c:pt>
                <c:pt idx="123">
                  <c:v>2.0396988364134154</c:v>
                </c:pt>
                <c:pt idx="124">
                  <c:v>2.0424366872005475</c:v>
                </c:pt>
                <c:pt idx="125">
                  <c:v>2.0588637919233403</c:v>
                </c:pt>
                <c:pt idx="126">
                  <c:v>2.083504449007529</c:v>
                </c:pt>
                <c:pt idx="127">
                  <c:v>2.1190965092402463</c:v>
                </c:pt>
                <c:pt idx="128">
                  <c:v>2.1382614647501712</c:v>
                </c:pt>
                <c:pt idx="129">
                  <c:v>2.1574264202600957</c:v>
                </c:pt>
                <c:pt idx="130">
                  <c:v>2.1738535249828885</c:v>
                </c:pt>
                <c:pt idx="131">
                  <c:v>2.1957563312799451</c:v>
                </c:pt>
                <c:pt idx="132">
                  <c:v>2.21492128678987</c:v>
                </c:pt>
                <c:pt idx="133">
                  <c:v>2.2340862422997945</c:v>
                </c:pt>
                <c:pt idx="134">
                  <c:v>2.2505133470225873</c:v>
                </c:pt>
                <c:pt idx="135">
                  <c:v>2.2532511978097194</c:v>
                </c:pt>
                <c:pt idx="136">
                  <c:v>2.2669404517453797</c:v>
                </c:pt>
                <c:pt idx="137">
                  <c:v>2.2724161533196439</c:v>
                </c:pt>
                <c:pt idx="138">
                  <c:v>2.2751540041067764</c:v>
                </c:pt>
                <c:pt idx="139">
                  <c:v>2.3189596167008899</c:v>
                </c:pt>
                <c:pt idx="140">
                  <c:v>2.346338124572211</c:v>
                </c:pt>
                <c:pt idx="141">
                  <c:v>2.3490759753593431</c:v>
                </c:pt>
                <c:pt idx="142">
                  <c:v>2.4038329911019849</c:v>
                </c:pt>
                <c:pt idx="143">
                  <c:v>2.4476386036960984</c:v>
                </c:pt>
                <c:pt idx="144">
                  <c:v>2.4668035592060233</c:v>
                </c:pt>
                <c:pt idx="145">
                  <c:v>2.4668035592060233</c:v>
                </c:pt>
                <c:pt idx="146">
                  <c:v>2.4777549623545516</c:v>
                </c:pt>
                <c:pt idx="147">
                  <c:v>2.5023956194387407</c:v>
                </c:pt>
                <c:pt idx="148">
                  <c:v>2.5188227241615331</c:v>
                </c:pt>
                <c:pt idx="149">
                  <c:v>2.5215605749486651</c:v>
                </c:pt>
                <c:pt idx="150">
                  <c:v>2.5462012320328542</c:v>
                </c:pt>
                <c:pt idx="151">
                  <c:v>2.5571526351813825</c:v>
                </c:pt>
                <c:pt idx="152">
                  <c:v>2.6173853524982889</c:v>
                </c:pt>
                <c:pt idx="153">
                  <c:v>2.622861054072553</c:v>
                </c:pt>
                <c:pt idx="154">
                  <c:v>2.6365503080082138</c:v>
                </c:pt>
                <c:pt idx="155">
                  <c:v>2.6529774127310062</c:v>
                </c:pt>
                <c:pt idx="156">
                  <c:v>2.6557152635181382</c:v>
                </c:pt>
                <c:pt idx="157">
                  <c:v>2.6584531143052703</c:v>
                </c:pt>
                <c:pt idx="158">
                  <c:v>2.6721423682409307</c:v>
                </c:pt>
                <c:pt idx="159">
                  <c:v>2.707734428473648</c:v>
                </c:pt>
                <c:pt idx="160">
                  <c:v>2.7104722792607805</c:v>
                </c:pt>
                <c:pt idx="161">
                  <c:v>2.7132101300479126</c:v>
                </c:pt>
                <c:pt idx="162">
                  <c:v>2.754277891854894</c:v>
                </c:pt>
                <c:pt idx="163">
                  <c:v>2.754277891854894</c:v>
                </c:pt>
                <c:pt idx="164">
                  <c:v>2.7707049965776864</c:v>
                </c:pt>
                <c:pt idx="165">
                  <c:v>2.7898699520876113</c:v>
                </c:pt>
                <c:pt idx="166">
                  <c:v>2.8281998631074607</c:v>
                </c:pt>
                <c:pt idx="167">
                  <c:v>2.8309377138945928</c:v>
                </c:pt>
                <c:pt idx="168">
                  <c:v>2.8446269678302532</c:v>
                </c:pt>
                <c:pt idx="169">
                  <c:v>2.9212867898699519</c:v>
                </c:pt>
                <c:pt idx="170">
                  <c:v>2.924024640657084</c:v>
                </c:pt>
                <c:pt idx="171">
                  <c:v>2.9404517453798769</c:v>
                </c:pt>
                <c:pt idx="172">
                  <c:v>3.0581793292265571</c:v>
                </c:pt>
                <c:pt idx="173">
                  <c:v>3.0636550308008212</c:v>
                </c:pt>
                <c:pt idx="174">
                  <c:v>3.077344284736482</c:v>
                </c:pt>
                <c:pt idx="175">
                  <c:v>3.0937713894592744</c:v>
                </c:pt>
                <c:pt idx="176">
                  <c:v>3.0965092402464065</c:v>
                </c:pt>
                <c:pt idx="177">
                  <c:v>3.1293634496919918</c:v>
                </c:pt>
                <c:pt idx="178">
                  <c:v>3.1321013004791238</c:v>
                </c:pt>
                <c:pt idx="179">
                  <c:v>3.1348391512662559</c:v>
                </c:pt>
                <c:pt idx="180">
                  <c:v>3.1731690622861053</c:v>
                </c:pt>
                <c:pt idx="181">
                  <c:v>3.2087611225188226</c:v>
                </c:pt>
                <c:pt idx="182">
                  <c:v>3.2114989733059547</c:v>
                </c:pt>
                <c:pt idx="183">
                  <c:v>3.2279260780287475</c:v>
                </c:pt>
                <c:pt idx="184">
                  <c:v>3.2306639288158796</c:v>
                </c:pt>
                <c:pt idx="185">
                  <c:v>3.247091033538672</c:v>
                </c:pt>
                <c:pt idx="186">
                  <c:v>3.2662559890485969</c:v>
                </c:pt>
                <c:pt idx="187">
                  <c:v>3.2854209445585214</c:v>
                </c:pt>
                <c:pt idx="188">
                  <c:v>3.2881587953456535</c:v>
                </c:pt>
                <c:pt idx="189">
                  <c:v>3.3045859000684463</c:v>
                </c:pt>
                <c:pt idx="190">
                  <c:v>3.3264887063655029</c:v>
                </c:pt>
                <c:pt idx="191">
                  <c:v>3.40041067761807</c:v>
                </c:pt>
                <c:pt idx="192">
                  <c:v>3.40041067761807</c:v>
                </c:pt>
                <c:pt idx="193">
                  <c:v>3.4058863791923342</c:v>
                </c:pt>
                <c:pt idx="194">
                  <c:v>3.4195756331279945</c:v>
                </c:pt>
                <c:pt idx="195">
                  <c:v>3.4250513347022586</c:v>
                </c:pt>
                <c:pt idx="196">
                  <c:v>3.4277891854893907</c:v>
                </c:pt>
                <c:pt idx="197">
                  <c:v>3.4688569472963722</c:v>
                </c:pt>
                <c:pt idx="198">
                  <c:v>3.4962354551676933</c:v>
                </c:pt>
                <c:pt idx="199">
                  <c:v>3.4962354551676933</c:v>
                </c:pt>
                <c:pt idx="200">
                  <c:v>3.5154004106776182</c:v>
                </c:pt>
                <c:pt idx="201">
                  <c:v>3.5181382614647503</c:v>
                </c:pt>
                <c:pt idx="202">
                  <c:v>3.5345653661875427</c:v>
                </c:pt>
                <c:pt idx="203">
                  <c:v>3.5537303216974676</c:v>
                </c:pt>
                <c:pt idx="204">
                  <c:v>3.6687200547570158</c:v>
                </c:pt>
                <c:pt idx="205">
                  <c:v>3.7262149212867897</c:v>
                </c:pt>
                <c:pt idx="206">
                  <c:v>3.7481177275838466</c:v>
                </c:pt>
                <c:pt idx="207">
                  <c:v>3.7645448323066395</c:v>
                </c:pt>
                <c:pt idx="208">
                  <c:v>3.8220396988364134</c:v>
                </c:pt>
                <c:pt idx="209">
                  <c:v>3.8247775496235454</c:v>
                </c:pt>
                <c:pt idx="210">
                  <c:v>3.8822724161533197</c:v>
                </c:pt>
                <c:pt idx="211">
                  <c:v>3.8877481177275839</c:v>
                </c:pt>
                <c:pt idx="212">
                  <c:v>3.9260780287474333</c:v>
                </c:pt>
                <c:pt idx="213">
                  <c:v>3.9589322381930185</c:v>
                </c:pt>
                <c:pt idx="214">
                  <c:v>3.9753593429158109</c:v>
                </c:pt>
                <c:pt idx="215">
                  <c:v>3.978097193702943</c:v>
                </c:pt>
                <c:pt idx="216">
                  <c:v>4.0219028062970565</c:v>
                </c:pt>
                <c:pt idx="217">
                  <c:v>4.0520191649555102</c:v>
                </c:pt>
                <c:pt idx="218">
                  <c:v>4.0547570157426422</c:v>
                </c:pt>
                <c:pt idx="219">
                  <c:v>4.0602327173169064</c:v>
                </c:pt>
                <c:pt idx="220">
                  <c:v>4.0684462696783026</c:v>
                </c:pt>
                <c:pt idx="221">
                  <c:v>4.0739219712525667</c:v>
                </c:pt>
                <c:pt idx="222">
                  <c:v>4.1095140314852845</c:v>
                </c:pt>
                <c:pt idx="223">
                  <c:v>4.1149897330595486</c:v>
                </c:pt>
                <c:pt idx="224">
                  <c:v>4.1670088980150579</c:v>
                </c:pt>
                <c:pt idx="225">
                  <c:v>4.1752224503764541</c:v>
                </c:pt>
                <c:pt idx="226">
                  <c:v>4.2053388090349078</c:v>
                </c:pt>
                <c:pt idx="227">
                  <c:v>4.2245037645448322</c:v>
                </c:pt>
                <c:pt idx="228">
                  <c:v>4.2984257357973989</c:v>
                </c:pt>
                <c:pt idx="229">
                  <c:v>4.3039014373716631</c:v>
                </c:pt>
                <c:pt idx="230">
                  <c:v>4.3285420944558526</c:v>
                </c:pt>
                <c:pt idx="231">
                  <c:v>4.3367556468172488</c:v>
                </c:pt>
                <c:pt idx="232">
                  <c:v>4.3504449007529091</c:v>
                </c:pt>
                <c:pt idx="233">
                  <c:v>4.4161533196440796</c:v>
                </c:pt>
                <c:pt idx="234">
                  <c:v>4.4188911704312117</c:v>
                </c:pt>
                <c:pt idx="235">
                  <c:v>4.4380561259411362</c:v>
                </c:pt>
                <c:pt idx="236">
                  <c:v>4.4544832306639286</c:v>
                </c:pt>
                <c:pt idx="237">
                  <c:v>4.4572210814510607</c:v>
                </c:pt>
                <c:pt idx="238">
                  <c:v>4.4900752908966464</c:v>
                </c:pt>
                <c:pt idx="239">
                  <c:v>4.4900752908966464</c:v>
                </c:pt>
                <c:pt idx="240">
                  <c:v>4.5119780971937029</c:v>
                </c:pt>
                <c:pt idx="241">
                  <c:v>4.514715947980835</c:v>
                </c:pt>
                <c:pt idx="242">
                  <c:v>4.5585215605749489</c:v>
                </c:pt>
                <c:pt idx="243">
                  <c:v>4.5749486652977414</c:v>
                </c:pt>
                <c:pt idx="244">
                  <c:v>4.5913757700205338</c:v>
                </c:pt>
                <c:pt idx="245">
                  <c:v>4.5913757700205338</c:v>
                </c:pt>
                <c:pt idx="246">
                  <c:v>4.6297056810403836</c:v>
                </c:pt>
                <c:pt idx="247">
                  <c:v>4.6351813826146477</c:v>
                </c:pt>
                <c:pt idx="248">
                  <c:v>4.6680355920602326</c:v>
                </c:pt>
                <c:pt idx="249">
                  <c:v>4.7227926078028748</c:v>
                </c:pt>
                <c:pt idx="250">
                  <c:v>4.7802874743326491</c:v>
                </c:pt>
                <c:pt idx="251">
                  <c:v>4.8213552361396301</c:v>
                </c:pt>
                <c:pt idx="252">
                  <c:v>4.8213552361396301</c:v>
                </c:pt>
                <c:pt idx="253">
                  <c:v>4.8569472963723479</c:v>
                </c:pt>
                <c:pt idx="254">
                  <c:v>4.9555099247091032</c:v>
                </c:pt>
                <c:pt idx="255">
                  <c:v>5.0485968514715944</c:v>
                </c:pt>
                <c:pt idx="256">
                  <c:v>5.0951403148528405</c:v>
                </c:pt>
                <c:pt idx="257">
                  <c:v>5.1088295687885008</c:v>
                </c:pt>
                <c:pt idx="258">
                  <c:v>5.1252566735112932</c:v>
                </c:pt>
                <c:pt idx="259">
                  <c:v>5.2019164955509929</c:v>
                </c:pt>
                <c:pt idx="260">
                  <c:v>5.2402464065708418</c:v>
                </c:pt>
                <c:pt idx="261">
                  <c:v>5.2621492128678984</c:v>
                </c:pt>
                <c:pt idx="262">
                  <c:v>5.2977412731006162</c:v>
                </c:pt>
                <c:pt idx="263">
                  <c:v>5.3004791238877482</c:v>
                </c:pt>
                <c:pt idx="264">
                  <c:v>5.3169062286105406</c:v>
                </c:pt>
                <c:pt idx="265">
                  <c:v>5.3388090349075972</c:v>
                </c:pt>
                <c:pt idx="266">
                  <c:v>5.3935660506502394</c:v>
                </c:pt>
                <c:pt idx="267">
                  <c:v>5.3963039014373715</c:v>
                </c:pt>
                <c:pt idx="268">
                  <c:v>5.4017796030116356</c:v>
                </c:pt>
                <c:pt idx="269">
                  <c:v>5.4127310061601639</c:v>
                </c:pt>
                <c:pt idx="270">
                  <c:v>5.4346338124572213</c:v>
                </c:pt>
                <c:pt idx="271">
                  <c:v>5.4537987679671458</c:v>
                </c:pt>
                <c:pt idx="272">
                  <c:v>5.5304585900068446</c:v>
                </c:pt>
                <c:pt idx="273">
                  <c:v>5.5852156057494868</c:v>
                </c:pt>
                <c:pt idx="274">
                  <c:v>5.6071184120465434</c:v>
                </c:pt>
                <c:pt idx="275">
                  <c:v>5.6125941136208075</c:v>
                </c:pt>
                <c:pt idx="276">
                  <c:v>5.6235455167693358</c:v>
                </c:pt>
                <c:pt idx="277">
                  <c:v>5.6810403832991101</c:v>
                </c:pt>
                <c:pt idx="278">
                  <c:v>5.7577002053388089</c:v>
                </c:pt>
                <c:pt idx="279">
                  <c:v>5.8343600273785077</c:v>
                </c:pt>
                <c:pt idx="280">
                  <c:v>5.8370978781656397</c:v>
                </c:pt>
                <c:pt idx="281">
                  <c:v>5.8370978781656397</c:v>
                </c:pt>
                <c:pt idx="282">
                  <c:v>5.8535249828884321</c:v>
                </c:pt>
                <c:pt idx="283">
                  <c:v>5.9082819986310744</c:v>
                </c:pt>
                <c:pt idx="284">
                  <c:v>5.9137577002053385</c:v>
                </c:pt>
                <c:pt idx="285">
                  <c:v>5.9301848049281318</c:v>
                </c:pt>
                <c:pt idx="286">
                  <c:v>5.9329226557152639</c:v>
                </c:pt>
                <c:pt idx="287">
                  <c:v>5.9466119096509242</c:v>
                </c:pt>
                <c:pt idx="288">
                  <c:v>5.9931553730321694</c:v>
                </c:pt>
                <c:pt idx="289">
                  <c:v>6.0835044490075294</c:v>
                </c:pt>
                <c:pt idx="290">
                  <c:v>6.1218343600273784</c:v>
                </c:pt>
                <c:pt idx="291">
                  <c:v>6.1601642710472282</c:v>
                </c:pt>
                <c:pt idx="292">
                  <c:v>6.1793292265571527</c:v>
                </c:pt>
                <c:pt idx="293">
                  <c:v>6.3134839151266258</c:v>
                </c:pt>
                <c:pt idx="294">
                  <c:v>6.3518138261464747</c:v>
                </c:pt>
                <c:pt idx="295">
                  <c:v>6.3518138261464747</c:v>
                </c:pt>
                <c:pt idx="296">
                  <c:v>6.3545516769336068</c:v>
                </c:pt>
                <c:pt idx="297">
                  <c:v>6.4147843942505132</c:v>
                </c:pt>
                <c:pt idx="298">
                  <c:v>6.4312114989733056</c:v>
                </c:pt>
                <c:pt idx="299">
                  <c:v>6.4640657084188913</c:v>
                </c:pt>
                <c:pt idx="300">
                  <c:v>6.4695414099931554</c:v>
                </c:pt>
                <c:pt idx="301">
                  <c:v>6.5242984257357977</c:v>
                </c:pt>
                <c:pt idx="302">
                  <c:v>6.5270362765229297</c:v>
                </c:pt>
                <c:pt idx="303">
                  <c:v>6.6967830253251197</c:v>
                </c:pt>
                <c:pt idx="304">
                  <c:v>6.7789185489390826</c:v>
                </c:pt>
                <c:pt idx="305">
                  <c:v>6.792607802874743</c:v>
                </c:pt>
                <c:pt idx="306">
                  <c:v>6.795345653661875</c:v>
                </c:pt>
                <c:pt idx="307">
                  <c:v>6.8117727583846683</c:v>
                </c:pt>
                <c:pt idx="308">
                  <c:v>6.8117727583846683</c:v>
                </c:pt>
                <c:pt idx="309">
                  <c:v>6.8199863107460645</c:v>
                </c:pt>
                <c:pt idx="310">
                  <c:v>6.8309377138945928</c:v>
                </c:pt>
                <c:pt idx="311">
                  <c:v>6.8720054757015738</c:v>
                </c:pt>
                <c:pt idx="312">
                  <c:v>6.8884325804243671</c:v>
                </c:pt>
                <c:pt idx="313">
                  <c:v>6.9295003422313481</c:v>
                </c:pt>
                <c:pt idx="314">
                  <c:v>6.9486652977412735</c:v>
                </c:pt>
                <c:pt idx="315">
                  <c:v>6.9514031485284056</c:v>
                </c:pt>
                <c:pt idx="316">
                  <c:v>7.0609171800136892</c:v>
                </c:pt>
                <c:pt idx="317">
                  <c:v>7.0855578370978778</c:v>
                </c:pt>
                <c:pt idx="318">
                  <c:v>7.099247091033539</c:v>
                </c:pt>
                <c:pt idx="319">
                  <c:v>7.1047227926078032</c:v>
                </c:pt>
                <c:pt idx="320">
                  <c:v>7.1238877481177276</c:v>
                </c:pt>
                <c:pt idx="321">
                  <c:v>7.222450376454483</c:v>
                </c:pt>
                <c:pt idx="322">
                  <c:v>7.2388774811772763</c:v>
                </c:pt>
                <c:pt idx="323">
                  <c:v>7.2553045859000687</c:v>
                </c:pt>
                <c:pt idx="324">
                  <c:v>7.2772073921971252</c:v>
                </c:pt>
                <c:pt idx="325">
                  <c:v>7.2772073921971252</c:v>
                </c:pt>
                <c:pt idx="326">
                  <c:v>7.2908966461327855</c:v>
                </c:pt>
                <c:pt idx="327">
                  <c:v>7.2963723477070497</c:v>
                </c:pt>
                <c:pt idx="328">
                  <c:v>7.3347022587268995</c:v>
                </c:pt>
                <c:pt idx="329">
                  <c:v>7.3675564681724843</c:v>
                </c:pt>
                <c:pt idx="330">
                  <c:v>7.3757700205338805</c:v>
                </c:pt>
                <c:pt idx="331">
                  <c:v>7.4086242299794662</c:v>
                </c:pt>
                <c:pt idx="332">
                  <c:v>7.4880219028062971</c:v>
                </c:pt>
                <c:pt idx="333">
                  <c:v>7.5017111567419574</c:v>
                </c:pt>
                <c:pt idx="334">
                  <c:v>7.5071868583162216</c:v>
                </c:pt>
                <c:pt idx="335">
                  <c:v>7.526351813826146</c:v>
                </c:pt>
                <c:pt idx="336">
                  <c:v>7.5400410677618073</c:v>
                </c:pt>
                <c:pt idx="337">
                  <c:v>7.5427789185489393</c:v>
                </c:pt>
                <c:pt idx="338">
                  <c:v>7.5975359342915807</c:v>
                </c:pt>
                <c:pt idx="339">
                  <c:v>7.6933607118412048</c:v>
                </c:pt>
                <c:pt idx="340">
                  <c:v>7.9616700889801502</c:v>
                </c:pt>
                <c:pt idx="341">
                  <c:v>8.038329911019849</c:v>
                </c:pt>
                <c:pt idx="342">
                  <c:v>8.0410677618069819</c:v>
                </c:pt>
                <c:pt idx="343">
                  <c:v>8.1013004791238874</c:v>
                </c:pt>
                <c:pt idx="344">
                  <c:v>8.1177275838466798</c:v>
                </c:pt>
                <c:pt idx="345">
                  <c:v>8.1341546885694722</c:v>
                </c:pt>
                <c:pt idx="346">
                  <c:v>8.1341546885694722</c:v>
                </c:pt>
                <c:pt idx="347">
                  <c:v>8.1368925393566052</c:v>
                </c:pt>
                <c:pt idx="348">
                  <c:v>8.1533196440793976</c:v>
                </c:pt>
                <c:pt idx="349">
                  <c:v>8.216290212183436</c:v>
                </c:pt>
                <c:pt idx="350">
                  <c:v>8.2491444216290208</c:v>
                </c:pt>
                <c:pt idx="351">
                  <c:v>8.254620123203285</c:v>
                </c:pt>
                <c:pt idx="352">
                  <c:v>8.254620123203285</c:v>
                </c:pt>
                <c:pt idx="353">
                  <c:v>8.2683093771389462</c:v>
                </c:pt>
                <c:pt idx="354">
                  <c:v>8.2737850787132103</c:v>
                </c:pt>
                <c:pt idx="355">
                  <c:v>8.2956878850102669</c:v>
                </c:pt>
                <c:pt idx="356">
                  <c:v>8.388774811772759</c:v>
                </c:pt>
                <c:pt idx="357">
                  <c:v>8.4599589322381927</c:v>
                </c:pt>
                <c:pt idx="358">
                  <c:v>8.5201916495551</c:v>
                </c:pt>
                <c:pt idx="359">
                  <c:v>8.5612594113620801</c:v>
                </c:pt>
                <c:pt idx="360">
                  <c:v>8.5941136208076667</c:v>
                </c:pt>
                <c:pt idx="361">
                  <c:v>8.5995893223819309</c:v>
                </c:pt>
                <c:pt idx="362">
                  <c:v>8.6516084873374393</c:v>
                </c:pt>
                <c:pt idx="363">
                  <c:v>8.6570841889117052</c:v>
                </c:pt>
                <c:pt idx="364">
                  <c:v>8.6954140999315541</c:v>
                </c:pt>
                <c:pt idx="365">
                  <c:v>8.7857631759069132</c:v>
                </c:pt>
                <c:pt idx="366">
                  <c:v>8.8432580424366876</c:v>
                </c:pt>
                <c:pt idx="367">
                  <c:v>8.8459958932238187</c:v>
                </c:pt>
                <c:pt idx="368">
                  <c:v>8.8487337440109517</c:v>
                </c:pt>
                <c:pt idx="369">
                  <c:v>8.8624229979466111</c:v>
                </c:pt>
                <c:pt idx="370">
                  <c:v>8.8678986995208753</c:v>
                </c:pt>
                <c:pt idx="371">
                  <c:v>8.9390828199863108</c:v>
                </c:pt>
                <c:pt idx="372">
                  <c:v>8.9582477754962362</c:v>
                </c:pt>
                <c:pt idx="373">
                  <c:v>8.9637234770705003</c:v>
                </c:pt>
                <c:pt idx="374">
                  <c:v>9.037645448323067</c:v>
                </c:pt>
                <c:pt idx="375">
                  <c:v>9.0513347022587265</c:v>
                </c:pt>
                <c:pt idx="376">
                  <c:v>9.0595482546201236</c:v>
                </c:pt>
                <c:pt idx="377">
                  <c:v>9.0978781656399725</c:v>
                </c:pt>
                <c:pt idx="378">
                  <c:v>9.1115674195756338</c:v>
                </c:pt>
                <c:pt idx="379">
                  <c:v>9.1143052703627649</c:v>
                </c:pt>
                <c:pt idx="380">
                  <c:v>9.245722108145106</c:v>
                </c:pt>
                <c:pt idx="381">
                  <c:v>9.2621492128678984</c:v>
                </c:pt>
                <c:pt idx="382">
                  <c:v>9.2676249144421625</c:v>
                </c:pt>
                <c:pt idx="383">
                  <c:v>9.2676249144421625</c:v>
                </c:pt>
                <c:pt idx="384">
                  <c:v>9.2703627652292955</c:v>
                </c:pt>
                <c:pt idx="385">
                  <c:v>9.3032169746748803</c:v>
                </c:pt>
                <c:pt idx="386">
                  <c:v>9.3278576317590698</c:v>
                </c:pt>
                <c:pt idx="387">
                  <c:v>9.4401095140314855</c:v>
                </c:pt>
                <c:pt idx="388">
                  <c:v>9.4401095140314855</c:v>
                </c:pt>
                <c:pt idx="389">
                  <c:v>9.4921286789869956</c:v>
                </c:pt>
                <c:pt idx="390">
                  <c:v>9.5386721423682417</c:v>
                </c:pt>
                <c:pt idx="391">
                  <c:v>9.6481861738535244</c:v>
                </c:pt>
                <c:pt idx="392">
                  <c:v>9.6728268309377139</c:v>
                </c:pt>
                <c:pt idx="393">
                  <c:v>9.765913757700206</c:v>
                </c:pt>
                <c:pt idx="394">
                  <c:v>9.848049281314168</c:v>
                </c:pt>
                <c:pt idx="395">
                  <c:v>9.8809034907597528</c:v>
                </c:pt>
                <c:pt idx="396">
                  <c:v>9.897330595482547</c:v>
                </c:pt>
                <c:pt idx="397">
                  <c:v>9.9028062970568111</c:v>
                </c:pt>
                <c:pt idx="398">
                  <c:v>9.9411362080766601</c:v>
                </c:pt>
                <c:pt idx="399">
                  <c:v>10.053388090349076</c:v>
                </c:pt>
                <c:pt idx="400">
                  <c:v>10.069815195071868</c:v>
                </c:pt>
                <c:pt idx="401">
                  <c:v>10.108145106091717</c:v>
                </c:pt>
                <c:pt idx="402">
                  <c:v>10.151950718685832</c:v>
                </c:pt>
                <c:pt idx="403">
                  <c:v>10.165639972621491</c:v>
                </c:pt>
                <c:pt idx="404">
                  <c:v>10.184804928131417</c:v>
                </c:pt>
                <c:pt idx="405">
                  <c:v>10.261464750171116</c:v>
                </c:pt>
                <c:pt idx="406">
                  <c:v>10.524298425735797</c:v>
                </c:pt>
                <c:pt idx="407">
                  <c:v>10.595482546201232</c:v>
                </c:pt>
                <c:pt idx="408">
                  <c:v>10.683093771389458</c:v>
                </c:pt>
                <c:pt idx="409">
                  <c:v>10.726899383983573</c:v>
                </c:pt>
                <c:pt idx="410">
                  <c:v>10.740588637919233</c:v>
                </c:pt>
                <c:pt idx="411">
                  <c:v>10.798083504449007</c:v>
                </c:pt>
                <c:pt idx="412">
                  <c:v>10.8145106091718</c:v>
                </c:pt>
                <c:pt idx="413">
                  <c:v>10.822724161533197</c:v>
                </c:pt>
                <c:pt idx="414">
                  <c:v>10.836413415468858</c:v>
                </c:pt>
                <c:pt idx="415">
                  <c:v>10.841889117043122</c:v>
                </c:pt>
                <c:pt idx="416">
                  <c:v>10.913073237508556</c:v>
                </c:pt>
                <c:pt idx="417">
                  <c:v>10.976043805612594</c:v>
                </c:pt>
                <c:pt idx="418">
                  <c:v>11.052703627652292</c:v>
                </c:pt>
                <c:pt idx="419">
                  <c:v>11.066392881587953</c:v>
                </c:pt>
                <c:pt idx="420">
                  <c:v>11.104722792607802</c:v>
                </c:pt>
                <c:pt idx="421">
                  <c:v>11.110198494182066</c:v>
                </c:pt>
                <c:pt idx="422">
                  <c:v>11.206023271731691</c:v>
                </c:pt>
                <c:pt idx="423">
                  <c:v>11.219712525667351</c:v>
                </c:pt>
                <c:pt idx="424">
                  <c:v>11.225188227241615</c:v>
                </c:pt>
                <c:pt idx="425">
                  <c:v>11.238877481177276</c:v>
                </c:pt>
                <c:pt idx="426">
                  <c:v>11.24435318275154</c:v>
                </c:pt>
                <c:pt idx="427">
                  <c:v>11.255304585900069</c:v>
                </c:pt>
                <c:pt idx="428">
                  <c:v>11.277207392197125</c:v>
                </c:pt>
                <c:pt idx="429">
                  <c:v>11.411362080766597</c:v>
                </c:pt>
                <c:pt idx="430">
                  <c:v>11.416837782340862</c:v>
                </c:pt>
                <c:pt idx="431">
                  <c:v>11.493497604380561</c:v>
                </c:pt>
                <c:pt idx="432">
                  <c:v>11.504449007529089</c:v>
                </c:pt>
                <c:pt idx="433">
                  <c:v>11.526351813826146</c:v>
                </c:pt>
                <c:pt idx="434">
                  <c:v>11.58384668035592</c:v>
                </c:pt>
                <c:pt idx="435">
                  <c:v>11.622176591375769</c:v>
                </c:pt>
                <c:pt idx="436">
                  <c:v>11.723477070499658</c:v>
                </c:pt>
                <c:pt idx="437">
                  <c:v>11.745379876796715</c:v>
                </c:pt>
                <c:pt idx="438">
                  <c:v>11.761806981519507</c:v>
                </c:pt>
                <c:pt idx="439">
                  <c:v>11.794661190965092</c:v>
                </c:pt>
                <c:pt idx="440">
                  <c:v>11.857631759069131</c:v>
                </c:pt>
                <c:pt idx="441">
                  <c:v>11.915126625598905</c:v>
                </c:pt>
                <c:pt idx="442">
                  <c:v>11.953456536618754</c:v>
                </c:pt>
                <c:pt idx="443">
                  <c:v>12.024640657084189</c:v>
                </c:pt>
                <c:pt idx="444">
                  <c:v>12.032854209445585</c:v>
                </c:pt>
                <c:pt idx="445">
                  <c:v>12.068446269678303</c:v>
                </c:pt>
                <c:pt idx="446">
                  <c:v>12.120465434633813</c:v>
                </c:pt>
                <c:pt idx="447">
                  <c:v>12.183436002737851</c:v>
                </c:pt>
                <c:pt idx="448">
                  <c:v>12.216290212183436</c:v>
                </c:pt>
                <c:pt idx="449">
                  <c:v>12.279260780287474</c:v>
                </c:pt>
                <c:pt idx="450">
                  <c:v>12.413415468856947</c:v>
                </c:pt>
                <c:pt idx="451">
                  <c:v>12.484599589322382</c:v>
                </c:pt>
                <c:pt idx="452">
                  <c:v>12.522929500342231</c:v>
                </c:pt>
              </c:numCache>
            </c:numRef>
          </c:xVal>
          <c:yVal>
            <c:numRef>
              <c:f>'M ZUKresults'!$O$6:$O$456</c:f>
              <c:numCache>
                <c:formatCode>0.00000000</c:formatCode>
                <c:ptCount val="451"/>
                <c:pt idx="0">
                  <c:v>0.98436529321090838</c:v>
                </c:pt>
                <c:pt idx="1">
                  <c:v>0.98436529321090838</c:v>
                </c:pt>
                <c:pt idx="2">
                  <c:v>0.98436529321090838</c:v>
                </c:pt>
                <c:pt idx="3">
                  <c:v>0.98436529321090838</c:v>
                </c:pt>
                <c:pt idx="4">
                  <c:v>0.98436529321090838</c:v>
                </c:pt>
                <c:pt idx="5">
                  <c:v>0.98436529321090838</c:v>
                </c:pt>
                <c:pt idx="6">
                  <c:v>0.98436529321090838</c:v>
                </c:pt>
                <c:pt idx="7">
                  <c:v>0.98436529321090838</c:v>
                </c:pt>
                <c:pt idx="8">
                  <c:v>0.98436529321090838</c:v>
                </c:pt>
                <c:pt idx="9">
                  <c:v>0.98436529321090838</c:v>
                </c:pt>
                <c:pt idx="10">
                  <c:v>0.98436529321090838</c:v>
                </c:pt>
                <c:pt idx="11">
                  <c:v>0.98436529321090838</c:v>
                </c:pt>
                <c:pt idx="12">
                  <c:v>0.98436529321090838</c:v>
                </c:pt>
                <c:pt idx="13">
                  <c:v>0.98436529321090838</c:v>
                </c:pt>
                <c:pt idx="14">
                  <c:v>0.98436529321090838</c:v>
                </c:pt>
                <c:pt idx="15">
                  <c:v>0.98436529321090838</c:v>
                </c:pt>
                <c:pt idx="16">
                  <c:v>0.98436529321090838</c:v>
                </c:pt>
                <c:pt idx="17">
                  <c:v>0.98436529321090838</c:v>
                </c:pt>
                <c:pt idx="18">
                  <c:v>0.98436529321090838</c:v>
                </c:pt>
                <c:pt idx="19">
                  <c:v>0.98436529321090838</c:v>
                </c:pt>
                <c:pt idx="20">
                  <c:v>0.98436529321090838</c:v>
                </c:pt>
                <c:pt idx="21">
                  <c:v>0.98436529321090838</c:v>
                </c:pt>
                <c:pt idx="22">
                  <c:v>0.98436529321090838</c:v>
                </c:pt>
                <c:pt idx="23">
                  <c:v>0.98436529321090838</c:v>
                </c:pt>
                <c:pt idx="24">
                  <c:v>0.98436529321090838</c:v>
                </c:pt>
                <c:pt idx="25">
                  <c:v>0.98436529321090838</c:v>
                </c:pt>
                <c:pt idx="26">
                  <c:v>0.98436529321090838</c:v>
                </c:pt>
                <c:pt idx="27">
                  <c:v>0.98436529321090838</c:v>
                </c:pt>
                <c:pt idx="28">
                  <c:v>0.98436529321090838</c:v>
                </c:pt>
                <c:pt idx="29">
                  <c:v>0.98436529321090838</c:v>
                </c:pt>
                <c:pt idx="30">
                  <c:v>0.98436529321090838</c:v>
                </c:pt>
                <c:pt idx="31">
                  <c:v>0.98436529321090838</c:v>
                </c:pt>
                <c:pt idx="32">
                  <c:v>0.98436529321090838</c:v>
                </c:pt>
                <c:pt idx="33">
                  <c:v>0.98436529321090838</c:v>
                </c:pt>
                <c:pt idx="34">
                  <c:v>0.98436529321090838</c:v>
                </c:pt>
                <c:pt idx="35">
                  <c:v>0.98436529321090838</c:v>
                </c:pt>
                <c:pt idx="36">
                  <c:v>0.98436529321090838</c:v>
                </c:pt>
                <c:pt idx="37">
                  <c:v>0.98436529321090838</c:v>
                </c:pt>
                <c:pt idx="38">
                  <c:v>0.98436529321090838</c:v>
                </c:pt>
                <c:pt idx="39">
                  <c:v>0.98436529321090838</c:v>
                </c:pt>
                <c:pt idx="40">
                  <c:v>0.98436529321090838</c:v>
                </c:pt>
                <c:pt idx="41">
                  <c:v>0.98436529321090838</c:v>
                </c:pt>
                <c:pt idx="42">
                  <c:v>0.98436529321090838</c:v>
                </c:pt>
                <c:pt idx="43">
                  <c:v>0.98436529321090838</c:v>
                </c:pt>
                <c:pt idx="44">
                  <c:v>0.98142859845177144</c:v>
                </c:pt>
                <c:pt idx="45">
                  <c:v>0.98142859845177144</c:v>
                </c:pt>
                <c:pt idx="46">
                  <c:v>0.98142859845177144</c:v>
                </c:pt>
                <c:pt idx="47">
                  <c:v>0.98142859845177144</c:v>
                </c:pt>
                <c:pt idx="48">
                  <c:v>0.98142859845177144</c:v>
                </c:pt>
                <c:pt idx="49">
                  <c:v>0.98142859845177144</c:v>
                </c:pt>
                <c:pt idx="50">
                  <c:v>0.98142859845177144</c:v>
                </c:pt>
                <c:pt idx="51">
                  <c:v>0.98142859845177144</c:v>
                </c:pt>
                <c:pt idx="52">
                  <c:v>0.97792161640496866</c:v>
                </c:pt>
                <c:pt idx="53">
                  <c:v>0.97792161640496866</c:v>
                </c:pt>
                <c:pt idx="54">
                  <c:v>0.97792161640496866</c:v>
                </c:pt>
                <c:pt idx="55">
                  <c:v>0.97792161640496866</c:v>
                </c:pt>
                <c:pt idx="56">
                  <c:v>0.97792161640496866</c:v>
                </c:pt>
                <c:pt idx="57">
                  <c:v>0.97792161640496866</c:v>
                </c:pt>
                <c:pt idx="58">
                  <c:v>0.97792161640496866</c:v>
                </c:pt>
                <c:pt idx="59">
                  <c:v>0.97792161640496866</c:v>
                </c:pt>
                <c:pt idx="60">
                  <c:v>0.97792161640496866</c:v>
                </c:pt>
                <c:pt idx="61">
                  <c:v>0.97792161640496866</c:v>
                </c:pt>
                <c:pt idx="62">
                  <c:v>0.97792161640496866</c:v>
                </c:pt>
                <c:pt idx="63">
                  <c:v>0.97792161640496866</c:v>
                </c:pt>
                <c:pt idx="64">
                  <c:v>0.97792161640496866</c:v>
                </c:pt>
                <c:pt idx="65">
                  <c:v>0.97792161640496866</c:v>
                </c:pt>
                <c:pt idx="66">
                  <c:v>0.97792161640496866</c:v>
                </c:pt>
                <c:pt idx="67">
                  <c:v>0.97792161640496866</c:v>
                </c:pt>
                <c:pt idx="68">
                  <c:v>0.97417405003965785</c:v>
                </c:pt>
                <c:pt idx="69">
                  <c:v>0.97417405003965785</c:v>
                </c:pt>
                <c:pt idx="70">
                  <c:v>0.97417405003965785</c:v>
                </c:pt>
                <c:pt idx="71">
                  <c:v>0.97417405003965785</c:v>
                </c:pt>
                <c:pt idx="72">
                  <c:v>0.97417405003965785</c:v>
                </c:pt>
                <c:pt idx="73">
                  <c:v>0.97417405003965785</c:v>
                </c:pt>
                <c:pt idx="74">
                  <c:v>0.97417405003965785</c:v>
                </c:pt>
                <c:pt idx="75">
                  <c:v>0.97417405003965785</c:v>
                </c:pt>
                <c:pt idx="76">
                  <c:v>0.97417405003965785</c:v>
                </c:pt>
                <c:pt idx="77">
                  <c:v>0.97417405003965785</c:v>
                </c:pt>
                <c:pt idx="78">
                  <c:v>0.97417405003965785</c:v>
                </c:pt>
                <c:pt idx="79">
                  <c:v>0.97417405003965785</c:v>
                </c:pt>
                <c:pt idx="80">
                  <c:v>0.97417405003965785</c:v>
                </c:pt>
                <c:pt idx="81">
                  <c:v>0.97417405003965785</c:v>
                </c:pt>
                <c:pt idx="82">
                  <c:v>0.97417405003965785</c:v>
                </c:pt>
                <c:pt idx="83">
                  <c:v>0.97417405003965785</c:v>
                </c:pt>
                <c:pt idx="84">
                  <c:v>0.97417405003965785</c:v>
                </c:pt>
                <c:pt idx="85">
                  <c:v>0.97417405003965785</c:v>
                </c:pt>
                <c:pt idx="86">
                  <c:v>0.97417405003965785</c:v>
                </c:pt>
                <c:pt idx="87">
                  <c:v>0.97417405003965785</c:v>
                </c:pt>
                <c:pt idx="88">
                  <c:v>0.97417405003965785</c:v>
                </c:pt>
                <c:pt idx="89">
                  <c:v>0.97417405003965785</c:v>
                </c:pt>
                <c:pt idx="90">
                  <c:v>0.97417405003965785</c:v>
                </c:pt>
                <c:pt idx="91">
                  <c:v>0.97417405003965785</c:v>
                </c:pt>
                <c:pt idx="92">
                  <c:v>0.97417405003965785</c:v>
                </c:pt>
                <c:pt idx="93">
                  <c:v>0.97417405003965785</c:v>
                </c:pt>
                <c:pt idx="94">
                  <c:v>0.97417405003965785</c:v>
                </c:pt>
                <c:pt idx="95">
                  <c:v>0.97417405003965785</c:v>
                </c:pt>
                <c:pt idx="96">
                  <c:v>0.97004659085578937</c:v>
                </c:pt>
                <c:pt idx="97">
                  <c:v>0.97004659085578937</c:v>
                </c:pt>
                <c:pt idx="98">
                  <c:v>0.97004659085578937</c:v>
                </c:pt>
                <c:pt idx="99">
                  <c:v>0.97004659085578937</c:v>
                </c:pt>
                <c:pt idx="100">
                  <c:v>0.97004659085578937</c:v>
                </c:pt>
                <c:pt idx="101">
                  <c:v>0.97004659085578937</c:v>
                </c:pt>
                <c:pt idx="102">
                  <c:v>0.97004659085578937</c:v>
                </c:pt>
                <c:pt idx="103">
                  <c:v>0.97004659085578937</c:v>
                </c:pt>
                <c:pt idx="104">
                  <c:v>0.97004659085578937</c:v>
                </c:pt>
                <c:pt idx="105">
                  <c:v>0.97004659085578937</c:v>
                </c:pt>
                <c:pt idx="106">
                  <c:v>0.97004659085578937</c:v>
                </c:pt>
                <c:pt idx="107">
                  <c:v>0.97004659085578937</c:v>
                </c:pt>
                <c:pt idx="108">
                  <c:v>0.97004659085578937</c:v>
                </c:pt>
                <c:pt idx="109">
                  <c:v>0.97004659085578937</c:v>
                </c:pt>
                <c:pt idx="110">
                  <c:v>0.97004659085578937</c:v>
                </c:pt>
                <c:pt idx="111">
                  <c:v>0.97004659085578937</c:v>
                </c:pt>
                <c:pt idx="112">
                  <c:v>0.97004659085578937</c:v>
                </c:pt>
                <c:pt idx="113">
                  <c:v>0.97004659085578937</c:v>
                </c:pt>
                <c:pt idx="114">
                  <c:v>0.97004659085578937</c:v>
                </c:pt>
                <c:pt idx="115">
                  <c:v>0.97004659085578937</c:v>
                </c:pt>
                <c:pt idx="116">
                  <c:v>0.97004659085578937</c:v>
                </c:pt>
                <c:pt idx="117">
                  <c:v>0.97004659085578937</c:v>
                </c:pt>
                <c:pt idx="118">
                  <c:v>0.97004659085578937</c:v>
                </c:pt>
                <c:pt idx="119">
                  <c:v>0.97004659085578937</c:v>
                </c:pt>
                <c:pt idx="120">
                  <c:v>0.97004659085578937</c:v>
                </c:pt>
                <c:pt idx="121">
                  <c:v>0.97004659085578937</c:v>
                </c:pt>
                <c:pt idx="122">
                  <c:v>0.97004659085578937</c:v>
                </c:pt>
                <c:pt idx="123">
                  <c:v>0.97004659085578937</c:v>
                </c:pt>
                <c:pt idx="124">
                  <c:v>0.97004659085578937</c:v>
                </c:pt>
                <c:pt idx="125">
                  <c:v>0.97004659085578937</c:v>
                </c:pt>
                <c:pt idx="126">
                  <c:v>0.97004659085578937</c:v>
                </c:pt>
                <c:pt idx="127">
                  <c:v>0.97004659085578937</c:v>
                </c:pt>
                <c:pt idx="128">
                  <c:v>0.97004659085578937</c:v>
                </c:pt>
                <c:pt idx="129">
                  <c:v>0.97004659085578937</c:v>
                </c:pt>
                <c:pt idx="130">
                  <c:v>0.97004659085578937</c:v>
                </c:pt>
                <c:pt idx="131">
                  <c:v>0.97004659085578937</c:v>
                </c:pt>
                <c:pt idx="132">
                  <c:v>0.97004659085578937</c:v>
                </c:pt>
                <c:pt idx="133">
                  <c:v>0.97004659085578937</c:v>
                </c:pt>
                <c:pt idx="134">
                  <c:v>0.97004659085578937</c:v>
                </c:pt>
                <c:pt idx="135">
                  <c:v>0.97004659085578937</c:v>
                </c:pt>
                <c:pt idx="136">
                  <c:v>0.97004659085578937</c:v>
                </c:pt>
                <c:pt idx="137">
                  <c:v>0.97004659085578937</c:v>
                </c:pt>
                <c:pt idx="138">
                  <c:v>0.97004659085578937</c:v>
                </c:pt>
                <c:pt idx="139">
                  <c:v>0.97004659085578937</c:v>
                </c:pt>
                <c:pt idx="140">
                  <c:v>0.97004659085578937</c:v>
                </c:pt>
                <c:pt idx="141">
                  <c:v>0.97004659085578937</c:v>
                </c:pt>
                <c:pt idx="142">
                  <c:v>0.97004659085578937</c:v>
                </c:pt>
                <c:pt idx="143">
                  <c:v>0.97004659085578937</c:v>
                </c:pt>
                <c:pt idx="144">
                  <c:v>0.97004659085578937</c:v>
                </c:pt>
                <c:pt idx="145">
                  <c:v>0.97004659085578937</c:v>
                </c:pt>
                <c:pt idx="146">
                  <c:v>0.97004659085578937</c:v>
                </c:pt>
                <c:pt idx="147">
                  <c:v>0.97004659085578937</c:v>
                </c:pt>
                <c:pt idx="148">
                  <c:v>0.97004659085578937</c:v>
                </c:pt>
                <c:pt idx="149">
                  <c:v>0.97004659085578937</c:v>
                </c:pt>
                <c:pt idx="150">
                  <c:v>0.97004659085578937</c:v>
                </c:pt>
                <c:pt idx="151">
                  <c:v>0.97004659085578937</c:v>
                </c:pt>
                <c:pt idx="152">
                  <c:v>0.97004659085578937</c:v>
                </c:pt>
                <c:pt idx="153">
                  <c:v>0.97004659085578937</c:v>
                </c:pt>
                <c:pt idx="154">
                  <c:v>0.97004659085578937</c:v>
                </c:pt>
                <c:pt idx="155">
                  <c:v>0.97004659085578937</c:v>
                </c:pt>
                <c:pt idx="156">
                  <c:v>0.97004659085578937</c:v>
                </c:pt>
                <c:pt idx="157">
                  <c:v>0.97004659085578937</c:v>
                </c:pt>
                <c:pt idx="158">
                  <c:v>0.97004659085578937</c:v>
                </c:pt>
                <c:pt idx="159">
                  <c:v>0.97004659085578937</c:v>
                </c:pt>
                <c:pt idx="160">
                  <c:v>0.97004659085578937</c:v>
                </c:pt>
                <c:pt idx="161">
                  <c:v>0.97004659085578937</c:v>
                </c:pt>
                <c:pt idx="162">
                  <c:v>0.97004659085578937</c:v>
                </c:pt>
                <c:pt idx="163">
                  <c:v>0.97004659085578937</c:v>
                </c:pt>
                <c:pt idx="164">
                  <c:v>0.97004659085578937</c:v>
                </c:pt>
                <c:pt idx="165">
                  <c:v>0.97004659085578937</c:v>
                </c:pt>
                <c:pt idx="166">
                  <c:v>0.97004659085578937</c:v>
                </c:pt>
                <c:pt idx="167">
                  <c:v>0.97004659085578937</c:v>
                </c:pt>
                <c:pt idx="168">
                  <c:v>0.97004659085578937</c:v>
                </c:pt>
                <c:pt idx="169">
                  <c:v>0.97004659085578937</c:v>
                </c:pt>
                <c:pt idx="170">
                  <c:v>0.97004659085578937</c:v>
                </c:pt>
                <c:pt idx="171">
                  <c:v>0.97004659085578937</c:v>
                </c:pt>
                <c:pt idx="172">
                  <c:v>0.97004659085578937</c:v>
                </c:pt>
                <c:pt idx="173">
                  <c:v>0.97004659085578937</c:v>
                </c:pt>
                <c:pt idx="174">
                  <c:v>0.97004659085578937</c:v>
                </c:pt>
                <c:pt idx="175">
                  <c:v>0.97004659085578937</c:v>
                </c:pt>
                <c:pt idx="176">
                  <c:v>0.97004659085578937</c:v>
                </c:pt>
                <c:pt idx="177">
                  <c:v>0.97004659085578937</c:v>
                </c:pt>
                <c:pt idx="178">
                  <c:v>0.97004659085578937</c:v>
                </c:pt>
                <c:pt idx="179">
                  <c:v>0.97004659085578937</c:v>
                </c:pt>
                <c:pt idx="180">
                  <c:v>0.97004659085578937</c:v>
                </c:pt>
                <c:pt idx="181">
                  <c:v>0.97004659085578937</c:v>
                </c:pt>
                <c:pt idx="182">
                  <c:v>0.97004659085578937</c:v>
                </c:pt>
                <c:pt idx="183">
                  <c:v>0.97004659085578937</c:v>
                </c:pt>
                <c:pt idx="184">
                  <c:v>0.97004659085578937</c:v>
                </c:pt>
                <c:pt idx="185">
                  <c:v>0.97004659085578937</c:v>
                </c:pt>
                <c:pt idx="186">
                  <c:v>0.97004659085578937</c:v>
                </c:pt>
                <c:pt idx="187">
                  <c:v>0.97004659085578937</c:v>
                </c:pt>
                <c:pt idx="188">
                  <c:v>0.97004659085578937</c:v>
                </c:pt>
                <c:pt idx="189">
                  <c:v>0.97004659085578937</c:v>
                </c:pt>
                <c:pt idx="190">
                  <c:v>0.97004659085578937</c:v>
                </c:pt>
                <c:pt idx="191">
                  <c:v>0.97004659085578937</c:v>
                </c:pt>
                <c:pt idx="192">
                  <c:v>0.97004659085578937</c:v>
                </c:pt>
                <c:pt idx="193">
                  <c:v>0.97004659085578937</c:v>
                </c:pt>
                <c:pt idx="194">
                  <c:v>0.97004659085578937</c:v>
                </c:pt>
                <c:pt idx="195">
                  <c:v>0.9632973671944951</c:v>
                </c:pt>
                <c:pt idx="196">
                  <c:v>0.9632973671944951</c:v>
                </c:pt>
                <c:pt idx="197">
                  <c:v>0.9632973671944951</c:v>
                </c:pt>
                <c:pt idx="198">
                  <c:v>0.9632973671944951</c:v>
                </c:pt>
                <c:pt idx="199">
                  <c:v>0.9632973671944951</c:v>
                </c:pt>
                <c:pt idx="200">
                  <c:v>0.9632973671944951</c:v>
                </c:pt>
                <c:pt idx="201">
                  <c:v>0.9632973671944951</c:v>
                </c:pt>
                <c:pt idx="202">
                  <c:v>0.9632973671944951</c:v>
                </c:pt>
                <c:pt idx="203">
                  <c:v>0.9632973671944951</c:v>
                </c:pt>
                <c:pt idx="204">
                  <c:v>0.9632973671944951</c:v>
                </c:pt>
                <c:pt idx="205">
                  <c:v>0.9632973671944951</c:v>
                </c:pt>
                <c:pt idx="206">
                  <c:v>0.9632973671944951</c:v>
                </c:pt>
                <c:pt idx="207">
                  <c:v>0.9632973671944951</c:v>
                </c:pt>
                <c:pt idx="208">
                  <c:v>0.9632973671944951</c:v>
                </c:pt>
                <c:pt idx="209">
                  <c:v>0.9632973671944951</c:v>
                </c:pt>
                <c:pt idx="210">
                  <c:v>0.9632973671944951</c:v>
                </c:pt>
                <c:pt idx="211">
                  <c:v>0.9632973671944951</c:v>
                </c:pt>
                <c:pt idx="212">
                  <c:v>0.9632973671944951</c:v>
                </c:pt>
                <c:pt idx="213">
                  <c:v>0.9632973671944951</c:v>
                </c:pt>
                <c:pt idx="214">
                  <c:v>0.9632973671944951</c:v>
                </c:pt>
                <c:pt idx="215">
                  <c:v>0.9632973671944951</c:v>
                </c:pt>
                <c:pt idx="216">
                  <c:v>0.9632973671944951</c:v>
                </c:pt>
                <c:pt idx="217">
                  <c:v>0.9632973671944951</c:v>
                </c:pt>
                <c:pt idx="218">
                  <c:v>0.9632973671944951</c:v>
                </c:pt>
                <c:pt idx="219">
                  <c:v>0.9632973671944951</c:v>
                </c:pt>
                <c:pt idx="220">
                  <c:v>0.9632973671944951</c:v>
                </c:pt>
                <c:pt idx="221">
                  <c:v>0.9632973671944951</c:v>
                </c:pt>
                <c:pt idx="222">
                  <c:v>0.9632973671944951</c:v>
                </c:pt>
                <c:pt idx="223">
                  <c:v>0.9632973671944951</c:v>
                </c:pt>
                <c:pt idx="224">
                  <c:v>0.9632973671944951</c:v>
                </c:pt>
                <c:pt idx="225">
                  <c:v>0.9632973671944951</c:v>
                </c:pt>
                <c:pt idx="226">
                  <c:v>0.9632973671944951</c:v>
                </c:pt>
                <c:pt idx="227">
                  <c:v>0.9632973671944951</c:v>
                </c:pt>
                <c:pt idx="228">
                  <c:v>0.9632973671944951</c:v>
                </c:pt>
                <c:pt idx="229">
                  <c:v>0.9632973671944951</c:v>
                </c:pt>
                <c:pt idx="230">
                  <c:v>0.95564996379640021</c:v>
                </c:pt>
                <c:pt idx="231">
                  <c:v>0.95564996379640021</c:v>
                </c:pt>
                <c:pt idx="232">
                  <c:v>0.95564996379640021</c:v>
                </c:pt>
                <c:pt idx="233">
                  <c:v>0.95564996379640021</c:v>
                </c:pt>
                <c:pt idx="234">
                  <c:v>0.95564996379640021</c:v>
                </c:pt>
                <c:pt idx="235">
                  <c:v>0.95564996379640021</c:v>
                </c:pt>
                <c:pt idx="236">
                  <c:v>0.95564996379640021</c:v>
                </c:pt>
                <c:pt idx="237">
                  <c:v>0.95564996379640021</c:v>
                </c:pt>
                <c:pt idx="238">
                  <c:v>0.95564996379640021</c:v>
                </c:pt>
                <c:pt idx="239">
                  <c:v>0.95564996379640021</c:v>
                </c:pt>
                <c:pt idx="240">
                  <c:v>0.95564996379640021</c:v>
                </c:pt>
                <c:pt idx="241">
                  <c:v>0.95564996379640021</c:v>
                </c:pt>
                <c:pt idx="242">
                  <c:v>0.95564996379640021</c:v>
                </c:pt>
                <c:pt idx="243">
                  <c:v>0.95564996379640021</c:v>
                </c:pt>
                <c:pt idx="244">
                  <c:v>0.95564996379640021</c:v>
                </c:pt>
                <c:pt idx="245">
                  <c:v>0.95564996379640021</c:v>
                </c:pt>
                <c:pt idx="246">
                  <c:v>0.95564996379640021</c:v>
                </c:pt>
                <c:pt idx="247">
                  <c:v>0.95564996379640021</c:v>
                </c:pt>
                <c:pt idx="248">
                  <c:v>0.95564996379640021</c:v>
                </c:pt>
                <c:pt idx="249">
                  <c:v>0.95564996379640021</c:v>
                </c:pt>
                <c:pt idx="250">
                  <c:v>0.95564996379640021</c:v>
                </c:pt>
                <c:pt idx="251">
                  <c:v>0.95564996379640021</c:v>
                </c:pt>
                <c:pt idx="252">
                  <c:v>0.95564996379640021</c:v>
                </c:pt>
                <c:pt idx="253">
                  <c:v>0.95564996379640021</c:v>
                </c:pt>
                <c:pt idx="254">
                  <c:v>0.95564996379640021</c:v>
                </c:pt>
                <c:pt idx="255">
                  <c:v>0.95564996379640021</c:v>
                </c:pt>
                <c:pt idx="256">
                  <c:v>0.95564996379640021</c:v>
                </c:pt>
                <c:pt idx="257">
                  <c:v>0.95564996379640021</c:v>
                </c:pt>
                <c:pt idx="258">
                  <c:v>0.95564996379640021</c:v>
                </c:pt>
                <c:pt idx="259">
                  <c:v>0.95564996379640021</c:v>
                </c:pt>
                <c:pt idx="260">
                  <c:v>0.95564996379640021</c:v>
                </c:pt>
                <c:pt idx="261">
                  <c:v>0.95564996379640021</c:v>
                </c:pt>
                <c:pt idx="262">
                  <c:v>0.95564996379640021</c:v>
                </c:pt>
                <c:pt idx="263">
                  <c:v>0.95564996379640021</c:v>
                </c:pt>
                <c:pt idx="264">
                  <c:v>0.95564996379640021</c:v>
                </c:pt>
                <c:pt idx="265">
                  <c:v>0.95564996379640021</c:v>
                </c:pt>
                <c:pt idx="266">
                  <c:v>0.95564996379640021</c:v>
                </c:pt>
                <c:pt idx="267">
                  <c:v>0.95564996379640021</c:v>
                </c:pt>
                <c:pt idx="268">
                  <c:v>0.95564996379640021</c:v>
                </c:pt>
                <c:pt idx="269">
                  <c:v>0.95564996379640021</c:v>
                </c:pt>
                <c:pt idx="270">
                  <c:v>0.95564996379640021</c:v>
                </c:pt>
                <c:pt idx="271">
                  <c:v>0.95564996379640021</c:v>
                </c:pt>
                <c:pt idx="272">
                  <c:v>0.95564996379640021</c:v>
                </c:pt>
                <c:pt idx="273">
                  <c:v>0.95564996379640021</c:v>
                </c:pt>
                <c:pt idx="274">
                  <c:v>0.95564996379640021</c:v>
                </c:pt>
                <c:pt idx="275">
                  <c:v>0.95564996379640021</c:v>
                </c:pt>
                <c:pt idx="276">
                  <c:v>0.95564996379640021</c:v>
                </c:pt>
                <c:pt idx="277">
                  <c:v>0.95564996379640021</c:v>
                </c:pt>
                <c:pt idx="278">
                  <c:v>0.95564996379640021</c:v>
                </c:pt>
                <c:pt idx="279">
                  <c:v>0.95564996379640021</c:v>
                </c:pt>
                <c:pt idx="280">
                  <c:v>0.95564996379640021</c:v>
                </c:pt>
                <c:pt idx="281">
                  <c:v>0.95564996379640021</c:v>
                </c:pt>
                <c:pt idx="282">
                  <c:v>0.95564996379640021</c:v>
                </c:pt>
                <c:pt idx="283">
                  <c:v>0.95564996379640021</c:v>
                </c:pt>
                <c:pt idx="284">
                  <c:v>0.95564996379640021</c:v>
                </c:pt>
                <c:pt idx="285">
                  <c:v>0.95564996379640021</c:v>
                </c:pt>
                <c:pt idx="286">
                  <c:v>0.95564996379640021</c:v>
                </c:pt>
                <c:pt idx="287">
                  <c:v>0.95564996379640021</c:v>
                </c:pt>
                <c:pt idx="288">
                  <c:v>0.95564996379640021</c:v>
                </c:pt>
                <c:pt idx="289">
                  <c:v>0.95564996379640021</c:v>
                </c:pt>
                <c:pt idx="290">
                  <c:v>0.95564996379640021</c:v>
                </c:pt>
                <c:pt idx="291">
                  <c:v>0.95564996379640021</c:v>
                </c:pt>
                <c:pt idx="292">
                  <c:v>0.95564996379640021</c:v>
                </c:pt>
                <c:pt idx="293">
                  <c:v>0.95564996379640021</c:v>
                </c:pt>
                <c:pt idx="294">
                  <c:v>0.95564996379640021</c:v>
                </c:pt>
                <c:pt idx="295">
                  <c:v>0.95564996379640021</c:v>
                </c:pt>
                <c:pt idx="296">
                  <c:v>0.95564996379640021</c:v>
                </c:pt>
                <c:pt idx="297">
                  <c:v>0.95564996379640021</c:v>
                </c:pt>
                <c:pt idx="298">
                  <c:v>0.95564996379640021</c:v>
                </c:pt>
                <c:pt idx="299">
                  <c:v>0.95564996379640021</c:v>
                </c:pt>
                <c:pt idx="300">
                  <c:v>0.95564996379640021</c:v>
                </c:pt>
                <c:pt idx="301">
                  <c:v>0.95564996379640021</c:v>
                </c:pt>
                <c:pt idx="302">
                  <c:v>0.95564996379640021</c:v>
                </c:pt>
                <c:pt idx="303">
                  <c:v>0.95564996379640021</c:v>
                </c:pt>
                <c:pt idx="304">
                  <c:v>0.95564996379640021</c:v>
                </c:pt>
                <c:pt idx="305">
                  <c:v>0.95564996379640021</c:v>
                </c:pt>
                <c:pt idx="306">
                  <c:v>0.95564996379640021</c:v>
                </c:pt>
                <c:pt idx="307">
                  <c:v>0.95564996379640021</c:v>
                </c:pt>
                <c:pt idx="308">
                  <c:v>0.95564996379640021</c:v>
                </c:pt>
                <c:pt idx="309">
                  <c:v>0.95564996379640021</c:v>
                </c:pt>
                <c:pt idx="310">
                  <c:v>0.95564996379640021</c:v>
                </c:pt>
                <c:pt idx="311">
                  <c:v>0.95564996379640021</c:v>
                </c:pt>
                <c:pt idx="312">
                  <c:v>0.95564996379640021</c:v>
                </c:pt>
                <c:pt idx="313">
                  <c:v>0.95564996379640021</c:v>
                </c:pt>
                <c:pt idx="314">
                  <c:v>0.95564996379640021</c:v>
                </c:pt>
                <c:pt idx="315">
                  <c:v>0.95564996379640021</c:v>
                </c:pt>
                <c:pt idx="316">
                  <c:v>0.95564996379640021</c:v>
                </c:pt>
                <c:pt idx="317">
                  <c:v>0.95564996379640021</c:v>
                </c:pt>
                <c:pt idx="318">
                  <c:v>0.95564996379640021</c:v>
                </c:pt>
                <c:pt idx="319">
                  <c:v>0.95564996379640021</c:v>
                </c:pt>
                <c:pt idx="320">
                  <c:v>0.95564996379640021</c:v>
                </c:pt>
                <c:pt idx="321">
                  <c:v>0.95564996379640021</c:v>
                </c:pt>
                <c:pt idx="322">
                  <c:v>0.95564996379640021</c:v>
                </c:pt>
                <c:pt idx="323">
                  <c:v>0.95564996379640021</c:v>
                </c:pt>
                <c:pt idx="324">
                  <c:v>0.95564996379640021</c:v>
                </c:pt>
                <c:pt idx="325">
                  <c:v>0.95564996379640021</c:v>
                </c:pt>
                <c:pt idx="326">
                  <c:v>0.95564996379640021</c:v>
                </c:pt>
                <c:pt idx="327">
                  <c:v>0.95564996379640021</c:v>
                </c:pt>
                <c:pt idx="328">
                  <c:v>0.95564996379640021</c:v>
                </c:pt>
                <c:pt idx="329">
                  <c:v>0.95564996379640021</c:v>
                </c:pt>
                <c:pt idx="330">
                  <c:v>0.95564996379640021</c:v>
                </c:pt>
                <c:pt idx="331">
                  <c:v>0.95564996379640021</c:v>
                </c:pt>
                <c:pt idx="332">
                  <c:v>0.95564996379640021</c:v>
                </c:pt>
                <c:pt idx="333">
                  <c:v>0.95564996379640021</c:v>
                </c:pt>
                <c:pt idx="334">
                  <c:v>0.95564996379640021</c:v>
                </c:pt>
                <c:pt idx="335">
                  <c:v>0.95564996379640021</c:v>
                </c:pt>
                <c:pt idx="336">
                  <c:v>0.95564996379640021</c:v>
                </c:pt>
                <c:pt idx="337">
                  <c:v>0.95564996379640021</c:v>
                </c:pt>
                <c:pt idx="338">
                  <c:v>0.95564996379640021</c:v>
                </c:pt>
                <c:pt idx="339">
                  <c:v>0.95564996379640021</c:v>
                </c:pt>
                <c:pt idx="340">
                  <c:v>0.95564996379640021</c:v>
                </c:pt>
                <c:pt idx="341">
                  <c:v>0.95564996379640021</c:v>
                </c:pt>
                <c:pt idx="342">
                  <c:v>0.95564996379640021</c:v>
                </c:pt>
                <c:pt idx="343">
                  <c:v>0.95564996379640021</c:v>
                </c:pt>
                <c:pt idx="344">
                  <c:v>0.95564996379640021</c:v>
                </c:pt>
                <c:pt idx="345">
                  <c:v>0.95564996379640021</c:v>
                </c:pt>
                <c:pt idx="346">
                  <c:v>0.95564996379640021</c:v>
                </c:pt>
                <c:pt idx="347">
                  <c:v>0.95564996379640021</c:v>
                </c:pt>
                <c:pt idx="348">
                  <c:v>0.95564996379640021</c:v>
                </c:pt>
                <c:pt idx="349">
                  <c:v>0.95564996379640021</c:v>
                </c:pt>
                <c:pt idx="350">
                  <c:v>0.95564996379640021</c:v>
                </c:pt>
                <c:pt idx="351">
                  <c:v>0.95564996379640021</c:v>
                </c:pt>
                <c:pt idx="352">
                  <c:v>0.95564996379640021</c:v>
                </c:pt>
                <c:pt idx="353">
                  <c:v>0.95564996379640021</c:v>
                </c:pt>
                <c:pt idx="354">
                  <c:v>0.95564996379640021</c:v>
                </c:pt>
                <c:pt idx="355">
                  <c:v>0.95564996379640021</c:v>
                </c:pt>
                <c:pt idx="356">
                  <c:v>0.95564996379640021</c:v>
                </c:pt>
                <c:pt idx="357">
                  <c:v>0.95564996379640021</c:v>
                </c:pt>
                <c:pt idx="358">
                  <c:v>0.95564996379640021</c:v>
                </c:pt>
                <c:pt idx="359">
                  <c:v>0.95564996379640021</c:v>
                </c:pt>
                <c:pt idx="360">
                  <c:v>0.95564996379640021</c:v>
                </c:pt>
                <c:pt idx="361">
                  <c:v>0.95564996379640021</c:v>
                </c:pt>
                <c:pt idx="362">
                  <c:v>0.95564996379640021</c:v>
                </c:pt>
                <c:pt idx="363">
                  <c:v>0.95564996379640021</c:v>
                </c:pt>
                <c:pt idx="364">
                  <c:v>0.95564996379640021</c:v>
                </c:pt>
                <c:pt idx="365">
                  <c:v>0.95564996379640021</c:v>
                </c:pt>
                <c:pt idx="366">
                  <c:v>0.95564996379640021</c:v>
                </c:pt>
                <c:pt idx="367">
                  <c:v>0.95564996379640021</c:v>
                </c:pt>
                <c:pt idx="368">
                  <c:v>0.95564996379640021</c:v>
                </c:pt>
                <c:pt idx="369">
                  <c:v>0.95564996379640021</c:v>
                </c:pt>
                <c:pt idx="370">
                  <c:v>0.95564996379640021</c:v>
                </c:pt>
                <c:pt idx="371">
                  <c:v>0.95564996379640021</c:v>
                </c:pt>
                <c:pt idx="372">
                  <c:v>0.95564996379640021</c:v>
                </c:pt>
                <c:pt idx="373">
                  <c:v>0.95564996379640021</c:v>
                </c:pt>
                <c:pt idx="374">
                  <c:v>0.95564996379640021</c:v>
                </c:pt>
                <c:pt idx="375">
                  <c:v>0.95564996379640021</c:v>
                </c:pt>
                <c:pt idx="376">
                  <c:v>0.95564996379640021</c:v>
                </c:pt>
                <c:pt idx="377">
                  <c:v>0.95564996379640021</c:v>
                </c:pt>
                <c:pt idx="378">
                  <c:v>0.95564996379640021</c:v>
                </c:pt>
                <c:pt idx="379">
                  <c:v>0.95564996379640021</c:v>
                </c:pt>
                <c:pt idx="380">
                  <c:v>0.95564996379640021</c:v>
                </c:pt>
                <c:pt idx="381">
                  <c:v>0.95564996379640021</c:v>
                </c:pt>
                <c:pt idx="382">
                  <c:v>0.95564996379640021</c:v>
                </c:pt>
                <c:pt idx="383">
                  <c:v>0.95564996379640021</c:v>
                </c:pt>
                <c:pt idx="384">
                  <c:v>0.95564996379640021</c:v>
                </c:pt>
                <c:pt idx="385">
                  <c:v>0.95564996379640021</c:v>
                </c:pt>
                <c:pt idx="386">
                  <c:v>0.95564996379640021</c:v>
                </c:pt>
                <c:pt idx="387">
                  <c:v>0.95564996379640021</c:v>
                </c:pt>
                <c:pt idx="388">
                  <c:v>0.95564996379640021</c:v>
                </c:pt>
                <c:pt idx="389">
                  <c:v>0.95564996379640021</c:v>
                </c:pt>
                <c:pt idx="390">
                  <c:v>0.95564996379640021</c:v>
                </c:pt>
                <c:pt idx="391">
                  <c:v>0.95564996379640021</c:v>
                </c:pt>
                <c:pt idx="392">
                  <c:v>0.95564996379640021</c:v>
                </c:pt>
                <c:pt idx="393">
                  <c:v>0.95564996379640021</c:v>
                </c:pt>
                <c:pt idx="394">
                  <c:v>0.95564996379640021</c:v>
                </c:pt>
                <c:pt idx="395">
                  <c:v>0.95564996379640021</c:v>
                </c:pt>
                <c:pt idx="396">
                  <c:v>0.95564996379640021</c:v>
                </c:pt>
                <c:pt idx="397">
                  <c:v>0.95564996379640021</c:v>
                </c:pt>
                <c:pt idx="398">
                  <c:v>0.95564996379640021</c:v>
                </c:pt>
                <c:pt idx="399">
                  <c:v>0.95564996379640021</c:v>
                </c:pt>
                <c:pt idx="400">
                  <c:v>0.95564996379640021</c:v>
                </c:pt>
                <c:pt idx="401">
                  <c:v>0.95564996379640021</c:v>
                </c:pt>
                <c:pt idx="402">
                  <c:v>0.95564996379640021</c:v>
                </c:pt>
                <c:pt idx="403">
                  <c:v>0.95564996379640021</c:v>
                </c:pt>
                <c:pt idx="404">
                  <c:v>0.95564996379640021</c:v>
                </c:pt>
                <c:pt idx="405">
                  <c:v>0.95564996379640021</c:v>
                </c:pt>
                <c:pt idx="406">
                  <c:v>0.95564996379640021</c:v>
                </c:pt>
                <c:pt idx="407">
                  <c:v>0.95564996379640021</c:v>
                </c:pt>
                <c:pt idx="408">
                  <c:v>0.95564996379640021</c:v>
                </c:pt>
                <c:pt idx="409">
                  <c:v>0.95564996379640021</c:v>
                </c:pt>
                <c:pt idx="410">
                  <c:v>0.95564996379640021</c:v>
                </c:pt>
                <c:pt idx="411">
                  <c:v>0.95564996379640021</c:v>
                </c:pt>
                <c:pt idx="412">
                  <c:v>0.95564996379640021</c:v>
                </c:pt>
                <c:pt idx="413">
                  <c:v>0.95564996379640021</c:v>
                </c:pt>
                <c:pt idx="414">
                  <c:v>0.95564996379640021</c:v>
                </c:pt>
                <c:pt idx="415">
                  <c:v>0.95564996379640021</c:v>
                </c:pt>
                <c:pt idx="416">
                  <c:v>0.95564996379640021</c:v>
                </c:pt>
                <c:pt idx="417">
                  <c:v>0.95564996379640021</c:v>
                </c:pt>
                <c:pt idx="418">
                  <c:v>0.95564996379640021</c:v>
                </c:pt>
                <c:pt idx="419">
                  <c:v>0.95564996379640021</c:v>
                </c:pt>
                <c:pt idx="420">
                  <c:v>0.95564996379640021</c:v>
                </c:pt>
                <c:pt idx="421">
                  <c:v>0.95564996379640021</c:v>
                </c:pt>
                <c:pt idx="422">
                  <c:v>0.95564996379640021</c:v>
                </c:pt>
                <c:pt idx="423">
                  <c:v>0.95564996379640021</c:v>
                </c:pt>
                <c:pt idx="424">
                  <c:v>0.95564996379640021</c:v>
                </c:pt>
                <c:pt idx="425">
                  <c:v>0.95564996379640021</c:v>
                </c:pt>
                <c:pt idx="426">
                  <c:v>0.95564996379640021</c:v>
                </c:pt>
                <c:pt idx="427">
                  <c:v>0.95564996379640021</c:v>
                </c:pt>
                <c:pt idx="428">
                  <c:v>0.95564996379640021</c:v>
                </c:pt>
                <c:pt idx="429">
                  <c:v>0.95564996379640021</c:v>
                </c:pt>
                <c:pt idx="430">
                  <c:v>0.95564996379640021</c:v>
                </c:pt>
                <c:pt idx="431">
                  <c:v>0.95564996379640021</c:v>
                </c:pt>
                <c:pt idx="432">
                  <c:v>0.95564996379640021</c:v>
                </c:pt>
                <c:pt idx="433">
                  <c:v>0.95564996379640021</c:v>
                </c:pt>
                <c:pt idx="434">
                  <c:v>0.95564996379640021</c:v>
                </c:pt>
                <c:pt idx="435">
                  <c:v>0.95564996379640021</c:v>
                </c:pt>
                <c:pt idx="436">
                  <c:v>0.95564996379640021</c:v>
                </c:pt>
                <c:pt idx="437">
                  <c:v>0.95564996379640021</c:v>
                </c:pt>
                <c:pt idx="438">
                  <c:v>0.95564996379640021</c:v>
                </c:pt>
                <c:pt idx="439">
                  <c:v>0.95564996379640021</c:v>
                </c:pt>
                <c:pt idx="440">
                  <c:v>0.95564996379640021</c:v>
                </c:pt>
                <c:pt idx="441">
                  <c:v>0.95564996379640021</c:v>
                </c:pt>
                <c:pt idx="442">
                  <c:v>0.95564996379640021</c:v>
                </c:pt>
                <c:pt idx="443">
                  <c:v>0.95564996379640021</c:v>
                </c:pt>
                <c:pt idx="444">
                  <c:v>0.95564996379640021</c:v>
                </c:pt>
                <c:pt idx="445">
                  <c:v>0.95564996379640021</c:v>
                </c:pt>
                <c:pt idx="446">
                  <c:v>0.95564996379640021</c:v>
                </c:pt>
                <c:pt idx="447">
                  <c:v>0.95564996379640021</c:v>
                </c:pt>
                <c:pt idx="448">
                  <c:v>0.95564996379640021</c:v>
                </c:pt>
                <c:pt idx="449">
                  <c:v>0.95564996379640021</c:v>
                </c:pt>
                <c:pt idx="450">
                  <c:v>0.95564996379640021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DB57-8341-A878-16B6C4DCB8B0}"/>
            </c:ext>
          </c:extLst>
        </c:ser>
        <c:ser>
          <c:idx val="1"/>
          <c:order val="2"/>
          <c:tx>
            <c:v>Upper confidence interval</c:v>
          </c:tx>
          <c:spPr>
            <a:ln w="22225">
              <a:solidFill>
                <a:schemeClr val="tx1"/>
              </a:solidFill>
              <a:prstDash val="sysDash"/>
            </a:ln>
          </c:spPr>
          <c:marker>
            <c:symbol val="none"/>
          </c:marker>
          <c:xVal>
            <c:numRef>
              <c:f>'M+L ZUKresults'!$H$5:$H$470</c:f>
              <c:numCache>
                <c:formatCode>0.00</c:formatCode>
                <c:ptCount val="466"/>
                <c:pt idx="0">
                  <c:v>4.6543463381245723E-2</c:v>
                </c:pt>
                <c:pt idx="1">
                  <c:v>5.7494866529774126E-2</c:v>
                </c:pt>
                <c:pt idx="2">
                  <c:v>7.3921971252566734E-2</c:v>
                </c:pt>
                <c:pt idx="3">
                  <c:v>7.3921971252566734E-2</c:v>
                </c:pt>
                <c:pt idx="4">
                  <c:v>0.10403832991101986</c:v>
                </c:pt>
                <c:pt idx="5">
                  <c:v>0.10677618069815195</c:v>
                </c:pt>
                <c:pt idx="6">
                  <c:v>0.10677618069815195</c:v>
                </c:pt>
                <c:pt idx="7">
                  <c:v>0.14510609171800137</c:v>
                </c:pt>
                <c:pt idx="8">
                  <c:v>0.14510609171800137</c:v>
                </c:pt>
                <c:pt idx="9">
                  <c:v>0.16974674880219029</c:v>
                </c:pt>
                <c:pt idx="10">
                  <c:v>0.16974674880219029</c:v>
                </c:pt>
                <c:pt idx="11">
                  <c:v>0.1806981519507187</c:v>
                </c:pt>
                <c:pt idx="12">
                  <c:v>0.1806981519507187</c:v>
                </c:pt>
                <c:pt idx="13">
                  <c:v>0.1806981519507187</c:v>
                </c:pt>
                <c:pt idx="14">
                  <c:v>0.1834360027378508</c:v>
                </c:pt>
                <c:pt idx="15">
                  <c:v>0.20807665982203971</c:v>
                </c:pt>
                <c:pt idx="16">
                  <c:v>0.23819301848049282</c:v>
                </c:pt>
                <c:pt idx="17">
                  <c:v>0.23819301848049282</c:v>
                </c:pt>
                <c:pt idx="18">
                  <c:v>0.24093086926762491</c:v>
                </c:pt>
                <c:pt idx="19">
                  <c:v>0.24640657084188911</c:v>
                </c:pt>
                <c:pt idx="20">
                  <c:v>0.26009582477754961</c:v>
                </c:pt>
                <c:pt idx="21">
                  <c:v>0.2655715263518138</c:v>
                </c:pt>
                <c:pt idx="22">
                  <c:v>0.2655715263518138</c:v>
                </c:pt>
                <c:pt idx="23">
                  <c:v>0.28473648186173856</c:v>
                </c:pt>
                <c:pt idx="24">
                  <c:v>0.30390143737166325</c:v>
                </c:pt>
                <c:pt idx="25">
                  <c:v>0.30390143737166325</c:v>
                </c:pt>
                <c:pt idx="26">
                  <c:v>0.31759069130732376</c:v>
                </c:pt>
                <c:pt idx="27">
                  <c:v>0.33949349760438058</c:v>
                </c:pt>
                <c:pt idx="28">
                  <c:v>0.39151266255989048</c:v>
                </c:pt>
                <c:pt idx="29">
                  <c:v>0.3942505133470226</c:v>
                </c:pt>
                <c:pt idx="30">
                  <c:v>0.3942505133470226</c:v>
                </c:pt>
                <c:pt idx="31">
                  <c:v>0.39698836413415467</c:v>
                </c:pt>
                <c:pt idx="32">
                  <c:v>0.39698836413415467</c:v>
                </c:pt>
                <c:pt idx="33">
                  <c:v>0.4271047227926078</c:v>
                </c:pt>
                <c:pt idx="34">
                  <c:v>0.432580424366872</c:v>
                </c:pt>
                <c:pt idx="35">
                  <c:v>0.432580424366872</c:v>
                </c:pt>
                <c:pt idx="36">
                  <c:v>0.43531827515400412</c:v>
                </c:pt>
                <c:pt idx="37">
                  <c:v>0.47638603696098564</c:v>
                </c:pt>
                <c:pt idx="38">
                  <c:v>0.49007529089664614</c:v>
                </c:pt>
                <c:pt idx="39">
                  <c:v>0.50924024640657084</c:v>
                </c:pt>
                <c:pt idx="40">
                  <c:v>0.52566735112936347</c:v>
                </c:pt>
                <c:pt idx="41">
                  <c:v>0.52566735112936347</c:v>
                </c:pt>
                <c:pt idx="42">
                  <c:v>0.54483230663928817</c:v>
                </c:pt>
                <c:pt idx="43">
                  <c:v>0.54757015742642023</c:v>
                </c:pt>
                <c:pt idx="44">
                  <c:v>0.56399726214921286</c:v>
                </c:pt>
                <c:pt idx="45">
                  <c:v>0.62149212867898695</c:v>
                </c:pt>
                <c:pt idx="46">
                  <c:v>0.66255989048596853</c:v>
                </c:pt>
                <c:pt idx="47">
                  <c:v>0.67351129363449691</c:v>
                </c:pt>
                <c:pt idx="48">
                  <c:v>0.68720054757015747</c:v>
                </c:pt>
                <c:pt idx="49">
                  <c:v>0.70088980150581792</c:v>
                </c:pt>
                <c:pt idx="50">
                  <c:v>0.70362765229294999</c:v>
                </c:pt>
                <c:pt idx="51">
                  <c:v>0.73648186173853525</c:v>
                </c:pt>
                <c:pt idx="52">
                  <c:v>0.73921971252566732</c:v>
                </c:pt>
                <c:pt idx="53">
                  <c:v>0.75564681724845995</c:v>
                </c:pt>
                <c:pt idx="54">
                  <c:v>0.75838466803559201</c:v>
                </c:pt>
                <c:pt idx="55">
                  <c:v>0.78576317590691303</c:v>
                </c:pt>
                <c:pt idx="56">
                  <c:v>0.81314168377823404</c:v>
                </c:pt>
                <c:pt idx="57">
                  <c:v>0.81587953456536622</c:v>
                </c:pt>
                <c:pt idx="58">
                  <c:v>0.81587953456536622</c:v>
                </c:pt>
                <c:pt idx="59">
                  <c:v>0.85147159479808354</c:v>
                </c:pt>
                <c:pt idx="60">
                  <c:v>0.85420944558521561</c:v>
                </c:pt>
                <c:pt idx="61">
                  <c:v>0.85420944558521561</c:v>
                </c:pt>
                <c:pt idx="62">
                  <c:v>0.88980150581793294</c:v>
                </c:pt>
                <c:pt idx="63">
                  <c:v>0.892539356605065</c:v>
                </c:pt>
                <c:pt idx="64">
                  <c:v>0.892539356605065</c:v>
                </c:pt>
                <c:pt idx="65">
                  <c:v>0.9117043121149897</c:v>
                </c:pt>
                <c:pt idx="66">
                  <c:v>0.9308692676249144</c:v>
                </c:pt>
                <c:pt idx="67">
                  <c:v>0.9691991786447639</c:v>
                </c:pt>
                <c:pt idx="68">
                  <c:v>0.9691991786447639</c:v>
                </c:pt>
                <c:pt idx="69">
                  <c:v>0.98562628336755642</c:v>
                </c:pt>
                <c:pt idx="70">
                  <c:v>0.9883641341546886</c:v>
                </c:pt>
                <c:pt idx="71">
                  <c:v>1.0266940451745379</c:v>
                </c:pt>
                <c:pt idx="72">
                  <c:v>1.0458590006844628</c:v>
                </c:pt>
                <c:pt idx="73">
                  <c:v>1.0814510609171799</c:v>
                </c:pt>
                <c:pt idx="74">
                  <c:v>1.1033538672142369</c:v>
                </c:pt>
                <c:pt idx="75">
                  <c:v>1.108829568788501</c:v>
                </c:pt>
                <c:pt idx="76">
                  <c:v>1.1416837782340863</c:v>
                </c:pt>
                <c:pt idx="77">
                  <c:v>1.160848733744011</c:v>
                </c:pt>
                <c:pt idx="78">
                  <c:v>1.160848733744011</c:v>
                </c:pt>
                <c:pt idx="79">
                  <c:v>1.2183436002737851</c:v>
                </c:pt>
                <c:pt idx="80">
                  <c:v>1.2183436002737851</c:v>
                </c:pt>
                <c:pt idx="81">
                  <c:v>1.2511978097193703</c:v>
                </c:pt>
                <c:pt idx="82">
                  <c:v>1.2539356605065024</c:v>
                </c:pt>
                <c:pt idx="83">
                  <c:v>1.2566735112936345</c:v>
                </c:pt>
                <c:pt idx="84">
                  <c:v>1.2566735112936345</c:v>
                </c:pt>
                <c:pt idx="85">
                  <c:v>1.2731006160164271</c:v>
                </c:pt>
                <c:pt idx="86">
                  <c:v>1.2922655715263518</c:v>
                </c:pt>
                <c:pt idx="87">
                  <c:v>1.2950034223134839</c:v>
                </c:pt>
                <c:pt idx="88">
                  <c:v>1.3004791238877482</c:v>
                </c:pt>
                <c:pt idx="89">
                  <c:v>1.3114305270362765</c:v>
                </c:pt>
                <c:pt idx="90">
                  <c:v>1.3305954825462012</c:v>
                </c:pt>
                <c:pt idx="91">
                  <c:v>1.352498288843258</c:v>
                </c:pt>
                <c:pt idx="92">
                  <c:v>1.3661875427789185</c:v>
                </c:pt>
                <c:pt idx="93">
                  <c:v>1.429158110882957</c:v>
                </c:pt>
                <c:pt idx="94">
                  <c:v>1.4455852156057496</c:v>
                </c:pt>
                <c:pt idx="95">
                  <c:v>1.4483230663928817</c:v>
                </c:pt>
                <c:pt idx="96">
                  <c:v>1.4483230663928817</c:v>
                </c:pt>
                <c:pt idx="97">
                  <c:v>1.462012320328542</c:v>
                </c:pt>
                <c:pt idx="98">
                  <c:v>1.4702258726899384</c:v>
                </c:pt>
                <c:pt idx="99">
                  <c:v>1.4784394250513346</c:v>
                </c:pt>
                <c:pt idx="100">
                  <c:v>1.483915126625599</c:v>
                </c:pt>
                <c:pt idx="101">
                  <c:v>1.4866529774127311</c:v>
                </c:pt>
                <c:pt idx="102">
                  <c:v>1.4866529774127311</c:v>
                </c:pt>
                <c:pt idx="103">
                  <c:v>1.5222450376454484</c:v>
                </c:pt>
                <c:pt idx="104">
                  <c:v>1.5249828884325805</c:v>
                </c:pt>
                <c:pt idx="105">
                  <c:v>1.5797399041752225</c:v>
                </c:pt>
                <c:pt idx="106">
                  <c:v>1.6016427104722792</c:v>
                </c:pt>
                <c:pt idx="107">
                  <c:v>1.6208076659822039</c:v>
                </c:pt>
                <c:pt idx="108">
                  <c:v>1.6208076659822039</c:v>
                </c:pt>
                <c:pt idx="109">
                  <c:v>1.6399726214921286</c:v>
                </c:pt>
                <c:pt idx="110">
                  <c:v>1.678302532511978</c:v>
                </c:pt>
                <c:pt idx="111">
                  <c:v>1.6837782340862424</c:v>
                </c:pt>
                <c:pt idx="112">
                  <c:v>1.6974674880219027</c:v>
                </c:pt>
                <c:pt idx="113">
                  <c:v>1.6974674880219027</c:v>
                </c:pt>
                <c:pt idx="114">
                  <c:v>1.7357973990417521</c:v>
                </c:pt>
                <c:pt idx="115">
                  <c:v>1.7357973990417521</c:v>
                </c:pt>
                <c:pt idx="116">
                  <c:v>1.83709787816564</c:v>
                </c:pt>
                <c:pt idx="117">
                  <c:v>1.8507871321013005</c:v>
                </c:pt>
                <c:pt idx="118">
                  <c:v>1.8535249828884326</c:v>
                </c:pt>
                <c:pt idx="119">
                  <c:v>1.8562628336755647</c:v>
                </c:pt>
                <c:pt idx="120">
                  <c:v>1.8672142368240932</c:v>
                </c:pt>
                <c:pt idx="121">
                  <c:v>1.8863791923340179</c:v>
                </c:pt>
                <c:pt idx="122">
                  <c:v>1.8891170431211499</c:v>
                </c:pt>
                <c:pt idx="123">
                  <c:v>1.9055441478439425</c:v>
                </c:pt>
                <c:pt idx="124">
                  <c:v>1.9630390143737166</c:v>
                </c:pt>
                <c:pt idx="125">
                  <c:v>2.0396988364134154</c:v>
                </c:pt>
                <c:pt idx="126">
                  <c:v>2.0424366872005475</c:v>
                </c:pt>
                <c:pt idx="127">
                  <c:v>2.0588637919233403</c:v>
                </c:pt>
                <c:pt idx="128">
                  <c:v>2.083504449007529</c:v>
                </c:pt>
                <c:pt idx="129">
                  <c:v>2.1190965092402463</c:v>
                </c:pt>
                <c:pt idx="130">
                  <c:v>2.1382614647501712</c:v>
                </c:pt>
                <c:pt idx="131">
                  <c:v>2.1574264202600957</c:v>
                </c:pt>
                <c:pt idx="132">
                  <c:v>2.1738535249828885</c:v>
                </c:pt>
                <c:pt idx="133">
                  <c:v>2.1957563312799451</c:v>
                </c:pt>
                <c:pt idx="134">
                  <c:v>2.21492128678987</c:v>
                </c:pt>
                <c:pt idx="135">
                  <c:v>2.2340862422997945</c:v>
                </c:pt>
                <c:pt idx="136">
                  <c:v>2.2505133470225873</c:v>
                </c:pt>
                <c:pt idx="137">
                  <c:v>2.2532511978097194</c:v>
                </c:pt>
                <c:pt idx="138">
                  <c:v>2.2669404517453797</c:v>
                </c:pt>
                <c:pt idx="139">
                  <c:v>2.2724161533196439</c:v>
                </c:pt>
                <c:pt idx="140">
                  <c:v>2.2751540041067764</c:v>
                </c:pt>
                <c:pt idx="141">
                  <c:v>2.3189596167008899</c:v>
                </c:pt>
                <c:pt idx="142">
                  <c:v>2.346338124572211</c:v>
                </c:pt>
                <c:pt idx="143">
                  <c:v>2.3490759753593431</c:v>
                </c:pt>
                <c:pt idx="144">
                  <c:v>2.4038329911019849</c:v>
                </c:pt>
                <c:pt idx="145">
                  <c:v>2.4476386036960984</c:v>
                </c:pt>
                <c:pt idx="146">
                  <c:v>2.4668035592060233</c:v>
                </c:pt>
                <c:pt idx="147">
                  <c:v>2.4668035592060233</c:v>
                </c:pt>
                <c:pt idx="148">
                  <c:v>2.4777549623545516</c:v>
                </c:pt>
                <c:pt idx="149">
                  <c:v>2.5023956194387407</c:v>
                </c:pt>
                <c:pt idx="150">
                  <c:v>2.5188227241615331</c:v>
                </c:pt>
                <c:pt idx="151">
                  <c:v>2.5215605749486651</c:v>
                </c:pt>
                <c:pt idx="152">
                  <c:v>2.5462012320328542</c:v>
                </c:pt>
                <c:pt idx="153">
                  <c:v>2.5571526351813825</c:v>
                </c:pt>
                <c:pt idx="154">
                  <c:v>2.6173853524982889</c:v>
                </c:pt>
                <c:pt idx="155">
                  <c:v>2.622861054072553</c:v>
                </c:pt>
                <c:pt idx="156">
                  <c:v>2.6365503080082138</c:v>
                </c:pt>
                <c:pt idx="157">
                  <c:v>2.6529774127310062</c:v>
                </c:pt>
                <c:pt idx="158">
                  <c:v>2.6557152635181382</c:v>
                </c:pt>
                <c:pt idx="159">
                  <c:v>2.6584531143052703</c:v>
                </c:pt>
                <c:pt idx="160">
                  <c:v>2.6721423682409307</c:v>
                </c:pt>
                <c:pt idx="161">
                  <c:v>2.707734428473648</c:v>
                </c:pt>
                <c:pt idx="162">
                  <c:v>2.7104722792607805</c:v>
                </c:pt>
                <c:pt idx="163">
                  <c:v>2.7132101300479126</c:v>
                </c:pt>
                <c:pt idx="164">
                  <c:v>2.754277891854894</c:v>
                </c:pt>
                <c:pt idx="165">
                  <c:v>2.754277891854894</c:v>
                </c:pt>
                <c:pt idx="166">
                  <c:v>2.7707049965776864</c:v>
                </c:pt>
                <c:pt idx="167">
                  <c:v>2.7898699520876113</c:v>
                </c:pt>
                <c:pt idx="168">
                  <c:v>2.8281998631074607</c:v>
                </c:pt>
                <c:pt idx="169">
                  <c:v>2.8309377138945928</c:v>
                </c:pt>
                <c:pt idx="170">
                  <c:v>2.8446269678302532</c:v>
                </c:pt>
                <c:pt idx="171">
                  <c:v>2.9212867898699519</c:v>
                </c:pt>
                <c:pt idx="172">
                  <c:v>2.924024640657084</c:v>
                </c:pt>
                <c:pt idx="173">
                  <c:v>2.9404517453798769</c:v>
                </c:pt>
                <c:pt idx="174">
                  <c:v>2.9431895961670089</c:v>
                </c:pt>
                <c:pt idx="175">
                  <c:v>2.9842573579739904</c:v>
                </c:pt>
                <c:pt idx="176">
                  <c:v>3.0581793292265571</c:v>
                </c:pt>
                <c:pt idx="177">
                  <c:v>3.0636550308008212</c:v>
                </c:pt>
                <c:pt idx="178">
                  <c:v>3.077344284736482</c:v>
                </c:pt>
                <c:pt idx="179">
                  <c:v>3.0937713894592744</c:v>
                </c:pt>
                <c:pt idx="180">
                  <c:v>3.0965092402464065</c:v>
                </c:pt>
                <c:pt idx="181">
                  <c:v>3.1293634496919918</c:v>
                </c:pt>
                <c:pt idx="182">
                  <c:v>3.1321013004791238</c:v>
                </c:pt>
                <c:pt idx="183">
                  <c:v>3.1348391512662559</c:v>
                </c:pt>
                <c:pt idx="184">
                  <c:v>3.1731690622861053</c:v>
                </c:pt>
                <c:pt idx="185">
                  <c:v>3.2087611225188226</c:v>
                </c:pt>
                <c:pt idx="186">
                  <c:v>3.2114989733059547</c:v>
                </c:pt>
                <c:pt idx="187">
                  <c:v>3.2279260780287475</c:v>
                </c:pt>
                <c:pt idx="188">
                  <c:v>3.2306639288158796</c:v>
                </c:pt>
                <c:pt idx="189">
                  <c:v>3.247091033538672</c:v>
                </c:pt>
                <c:pt idx="190">
                  <c:v>3.2662559890485969</c:v>
                </c:pt>
                <c:pt idx="191">
                  <c:v>3.2854209445585214</c:v>
                </c:pt>
                <c:pt idx="192">
                  <c:v>3.2881587953456535</c:v>
                </c:pt>
                <c:pt idx="193">
                  <c:v>3.3045859000684463</c:v>
                </c:pt>
                <c:pt idx="194">
                  <c:v>3.3264887063655029</c:v>
                </c:pt>
                <c:pt idx="195">
                  <c:v>3.40041067761807</c:v>
                </c:pt>
                <c:pt idx="196">
                  <c:v>3.40041067761807</c:v>
                </c:pt>
                <c:pt idx="197">
                  <c:v>3.4058863791923342</c:v>
                </c:pt>
                <c:pt idx="198">
                  <c:v>3.4195756331279945</c:v>
                </c:pt>
                <c:pt idx="199">
                  <c:v>3.4250513347022586</c:v>
                </c:pt>
                <c:pt idx="200">
                  <c:v>3.4277891854893907</c:v>
                </c:pt>
                <c:pt idx="201">
                  <c:v>3.4688569472963722</c:v>
                </c:pt>
                <c:pt idx="202">
                  <c:v>3.4962354551676933</c:v>
                </c:pt>
                <c:pt idx="203">
                  <c:v>3.4962354551676933</c:v>
                </c:pt>
                <c:pt idx="204">
                  <c:v>3.5154004106776182</c:v>
                </c:pt>
                <c:pt idx="205">
                  <c:v>3.5181382614647503</c:v>
                </c:pt>
                <c:pt idx="206">
                  <c:v>3.5345653661875427</c:v>
                </c:pt>
                <c:pt idx="207">
                  <c:v>3.5537303216974676</c:v>
                </c:pt>
                <c:pt idx="208">
                  <c:v>3.6687200547570158</c:v>
                </c:pt>
                <c:pt idx="209">
                  <c:v>3.7262149212867897</c:v>
                </c:pt>
                <c:pt idx="210">
                  <c:v>3.7481177275838466</c:v>
                </c:pt>
                <c:pt idx="211">
                  <c:v>3.7645448323066395</c:v>
                </c:pt>
                <c:pt idx="212">
                  <c:v>3.8220396988364134</c:v>
                </c:pt>
                <c:pt idx="213">
                  <c:v>3.8247775496235454</c:v>
                </c:pt>
                <c:pt idx="214">
                  <c:v>3.8822724161533197</c:v>
                </c:pt>
                <c:pt idx="215">
                  <c:v>3.8877481177275839</c:v>
                </c:pt>
                <c:pt idx="216">
                  <c:v>3.9260780287474333</c:v>
                </c:pt>
                <c:pt idx="217">
                  <c:v>3.9589322381930185</c:v>
                </c:pt>
                <c:pt idx="218">
                  <c:v>3.9753593429158109</c:v>
                </c:pt>
                <c:pt idx="219">
                  <c:v>3.978097193702943</c:v>
                </c:pt>
                <c:pt idx="220">
                  <c:v>4.0219028062970565</c:v>
                </c:pt>
                <c:pt idx="221">
                  <c:v>4.0520191649555102</c:v>
                </c:pt>
                <c:pt idx="222">
                  <c:v>4.0547570157426422</c:v>
                </c:pt>
                <c:pt idx="223">
                  <c:v>4.0602327173169064</c:v>
                </c:pt>
                <c:pt idx="224">
                  <c:v>4.0684462696783026</c:v>
                </c:pt>
                <c:pt idx="225">
                  <c:v>4.0739219712525667</c:v>
                </c:pt>
                <c:pt idx="226">
                  <c:v>4.1095140314852845</c:v>
                </c:pt>
                <c:pt idx="227">
                  <c:v>4.1149897330595486</c:v>
                </c:pt>
                <c:pt idx="228">
                  <c:v>4.1670088980150579</c:v>
                </c:pt>
                <c:pt idx="229">
                  <c:v>4.1752224503764541</c:v>
                </c:pt>
                <c:pt idx="230">
                  <c:v>4.1889117043121153</c:v>
                </c:pt>
                <c:pt idx="231">
                  <c:v>4.2053388090349078</c:v>
                </c:pt>
                <c:pt idx="232">
                  <c:v>4.2245037645448322</c:v>
                </c:pt>
                <c:pt idx="233">
                  <c:v>4.2984257357973989</c:v>
                </c:pt>
                <c:pt idx="234">
                  <c:v>4.3039014373716631</c:v>
                </c:pt>
                <c:pt idx="235">
                  <c:v>4.3285420944558526</c:v>
                </c:pt>
                <c:pt idx="236">
                  <c:v>4.3367556468172488</c:v>
                </c:pt>
                <c:pt idx="237">
                  <c:v>4.3504449007529091</c:v>
                </c:pt>
                <c:pt idx="238">
                  <c:v>4.4161533196440796</c:v>
                </c:pt>
                <c:pt idx="239">
                  <c:v>4.4188911704312117</c:v>
                </c:pt>
                <c:pt idx="240">
                  <c:v>4.4380561259411362</c:v>
                </c:pt>
                <c:pt idx="241">
                  <c:v>4.4544832306639286</c:v>
                </c:pt>
                <c:pt idx="242">
                  <c:v>4.4572210814510607</c:v>
                </c:pt>
                <c:pt idx="243">
                  <c:v>4.4900752908966464</c:v>
                </c:pt>
                <c:pt idx="244">
                  <c:v>4.4900752908966464</c:v>
                </c:pt>
                <c:pt idx="245">
                  <c:v>4.5119780971937029</c:v>
                </c:pt>
                <c:pt idx="246">
                  <c:v>4.514715947980835</c:v>
                </c:pt>
                <c:pt idx="247">
                  <c:v>4.5585215605749489</c:v>
                </c:pt>
                <c:pt idx="248">
                  <c:v>4.5749486652977414</c:v>
                </c:pt>
                <c:pt idx="249">
                  <c:v>4.5913757700205338</c:v>
                </c:pt>
                <c:pt idx="250">
                  <c:v>4.5913757700205338</c:v>
                </c:pt>
                <c:pt idx="251">
                  <c:v>4.6297056810403836</c:v>
                </c:pt>
                <c:pt idx="252">
                  <c:v>4.6351813826146477</c:v>
                </c:pt>
                <c:pt idx="253">
                  <c:v>4.6680355920602326</c:v>
                </c:pt>
                <c:pt idx="254">
                  <c:v>4.7227926078028748</c:v>
                </c:pt>
                <c:pt idx="255">
                  <c:v>4.7802874743326491</c:v>
                </c:pt>
                <c:pt idx="256">
                  <c:v>4.8213552361396301</c:v>
                </c:pt>
                <c:pt idx="257">
                  <c:v>4.8213552361396301</c:v>
                </c:pt>
                <c:pt idx="258">
                  <c:v>4.8569472963723479</c:v>
                </c:pt>
                <c:pt idx="259">
                  <c:v>4.9555099247091032</c:v>
                </c:pt>
                <c:pt idx="260">
                  <c:v>5.0485968514715944</c:v>
                </c:pt>
                <c:pt idx="261">
                  <c:v>5.0951403148528405</c:v>
                </c:pt>
                <c:pt idx="262">
                  <c:v>5.1088295687885008</c:v>
                </c:pt>
                <c:pt idx="263">
                  <c:v>5.1252566735112932</c:v>
                </c:pt>
                <c:pt idx="264">
                  <c:v>5.2019164955509929</c:v>
                </c:pt>
                <c:pt idx="265">
                  <c:v>5.204654346338125</c:v>
                </c:pt>
                <c:pt idx="266">
                  <c:v>5.2402464065708418</c:v>
                </c:pt>
                <c:pt idx="267">
                  <c:v>5.2621492128678984</c:v>
                </c:pt>
                <c:pt idx="268">
                  <c:v>5.2977412731006162</c:v>
                </c:pt>
                <c:pt idx="269">
                  <c:v>5.3004791238877482</c:v>
                </c:pt>
                <c:pt idx="270">
                  <c:v>5.3169062286105406</c:v>
                </c:pt>
                <c:pt idx="271">
                  <c:v>5.3388090349075972</c:v>
                </c:pt>
                <c:pt idx="272">
                  <c:v>5.3935660506502394</c:v>
                </c:pt>
                <c:pt idx="273">
                  <c:v>5.3963039014373715</c:v>
                </c:pt>
                <c:pt idx="274">
                  <c:v>5.4017796030116356</c:v>
                </c:pt>
                <c:pt idx="275">
                  <c:v>5.4127310061601639</c:v>
                </c:pt>
                <c:pt idx="276">
                  <c:v>5.4346338124572213</c:v>
                </c:pt>
                <c:pt idx="277">
                  <c:v>5.4537987679671458</c:v>
                </c:pt>
                <c:pt idx="278">
                  <c:v>5.4702258726899382</c:v>
                </c:pt>
                <c:pt idx="279">
                  <c:v>5.5304585900068446</c:v>
                </c:pt>
                <c:pt idx="280">
                  <c:v>5.5852156057494868</c:v>
                </c:pt>
                <c:pt idx="281">
                  <c:v>5.6071184120465434</c:v>
                </c:pt>
                <c:pt idx="282">
                  <c:v>5.6125941136208075</c:v>
                </c:pt>
                <c:pt idx="283">
                  <c:v>5.6235455167693358</c:v>
                </c:pt>
                <c:pt idx="284">
                  <c:v>5.6810403832991101</c:v>
                </c:pt>
                <c:pt idx="285">
                  <c:v>5.7577002053388089</c:v>
                </c:pt>
                <c:pt idx="286">
                  <c:v>5.8343600273785077</c:v>
                </c:pt>
                <c:pt idx="287">
                  <c:v>5.8370978781656397</c:v>
                </c:pt>
                <c:pt idx="288">
                  <c:v>5.8370978781656397</c:v>
                </c:pt>
                <c:pt idx="289">
                  <c:v>5.8535249828884321</c:v>
                </c:pt>
                <c:pt idx="290">
                  <c:v>5.9082819986310744</c:v>
                </c:pt>
                <c:pt idx="291">
                  <c:v>5.9137577002053385</c:v>
                </c:pt>
                <c:pt idx="292">
                  <c:v>5.9301848049281318</c:v>
                </c:pt>
                <c:pt idx="293">
                  <c:v>5.9329226557152639</c:v>
                </c:pt>
                <c:pt idx="294">
                  <c:v>5.9466119096509242</c:v>
                </c:pt>
                <c:pt idx="295">
                  <c:v>5.9931553730321694</c:v>
                </c:pt>
                <c:pt idx="296">
                  <c:v>6.0835044490075294</c:v>
                </c:pt>
                <c:pt idx="297">
                  <c:v>6.1218343600273784</c:v>
                </c:pt>
                <c:pt idx="298">
                  <c:v>6.1601642710472282</c:v>
                </c:pt>
                <c:pt idx="299">
                  <c:v>6.1793292265571527</c:v>
                </c:pt>
                <c:pt idx="300">
                  <c:v>6.1820670773442847</c:v>
                </c:pt>
                <c:pt idx="301">
                  <c:v>6.2751540041067759</c:v>
                </c:pt>
                <c:pt idx="302">
                  <c:v>6.3134839151266258</c:v>
                </c:pt>
                <c:pt idx="303">
                  <c:v>6.3518138261464747</c:v>
                </c:pt>
                <c:pt idx="304">
                  <c:v>6.3518138261464747</c:v>
                </c:pt>
                <c:pt idx="305">
                  <c:v>6.3545516769336068</c:v>
                </c:pt>
                <c:pt idx="306">
                  <c:v>6.4147843942505132</c:v>
                </c:pt>
                <c:pt idx="307">
                  <c:v>6.4312114989733056</c:v>
                </c:pt>
                <c:pt idx="308">
                  <c:v>6.4640657084188913</c:v>
                </c:pt>
                <c:pt idx="309">
                  <c:v>6.4695414099931554</c:v>
                </c:pt>
                <c:pt idx="310">
                  <c:v>6.5242984257357977</c:v>
                </c:pt>
                <c:pt idx="311">
                  <c:v>6.5270362765229297</c:v>
                </c:pt>
                <c:pt idx="312">
                  <c:v>6.6967830253251197</c:v>
                </c:pt>
                <c:pt idx="313">
                  <c:v>6.7761806981519506</c:v>
                </c:pt>
                <c:pt idx="314">
                  <c:v>6.7789185489390826</c:v>
                </c:pt>
                <c:pt idx="315">
                  <c:v>6.792607802874743</c:v>
                </c:pt>
                <c:pt idx="316">
                  <c:v>6.795345653661875</c:v>
                </c:pt>
                <c:pt idx="317">
                  <c:v>6.8117727583846683</c:v>
                </c:pt>
                <c:pt idx="318">
                  <c:v>6.8117727583846683</c:v>
                </c:pt>
                <c:pt idx="319">
                  <c:v>6.8199863107460645</c:v>
                </c:pt>
                <c:pt idx="320">
                  <c:v>6.8309377138945928</c:v>
                </c:pt>
                <c:pt idx="321">
                  <c:v>6.8720054757015738</c:v>
                </c:pt>
                <c:pt idx="322">
                  <c:v>6.8884325804243671</c:v>
                </c:pt>
                <c:pt idx="323">
                  <c:v>6.9267624914442161</c:v>
                </c:pt>
                <c:pt idx="324">
                  <c:v>6.9295003422313481</c:v>
                </c:pt>
                <c:pt idx="325">
                  <c:v>6.9486652977412735</c:v>
                </c:pt>
                <c:pt idx="326">
                  <c:v>6.9514031485284056</c:v>
                </c:pt>
                <c:pt idx="327">
                  <c:v>7.0609171800136892</c:v>
                </c:pt>
                <c:pt idx="328">
                  <c:v>7.0855578370978778</c:v>
                </c:pt>
                <c:pt idx="329">
                  <c:v>7.099247091033539</c:v>
                </c:pt>
                <c:pt idx="330">
                  <c:v>7.1047227926078032</c:v>
                </c:pt>
                <c:pt idx="331">
                  <c:v>7.1238877481177276</c:v>
                </c:pt>
                <c:pt idx="332">
                  <c:v>7.222450376454483</c:v>
                </c:pt>
                <c:pt idx="333">
                  <c:v>7.2388774811772763</c:v>
                </c:pt>
                <c:pt idx="334">
                  <c:v>7.2553045859000687</c:v>
                </c:pt>
                <c:pt idx="335">
                  <c:v>7.2772073921971252</c:v>
                </c:pt>
                <c:pt idx="336">
                  <c:v>7.2772073921971252</c:v>
                </c:pt>
                <c:pt idx="337">
                  <c:v>7.2908966461327855</c:v>
                </c:pt>
                <c:pt idx="338">
                  <c:v>7.2963723477070497</c:v>
                </c:pt>
                <c:pt idx="339">
                  <c:v>7.3347022587268995</c:v>
                </c:pt>
                <c:pt idx="340">
                  <c:v>7.3675564681724843</c:v>
                </c:pt>
                <c:pt idx="341">
                  <c:v>7.3757700205338805</c:v>
                </c:pt>
                <c:pt idx="342">
                  <c:v>7.4086242299794662</c:v>
                </c:pt>
                <c:pt idx="343">
                  <c:v>7.4880219028062971</c:v>
                </c:pt>
                <c:pt idx="344">
                  <c:v>7.5017111567419574</c:v>
                </c:pt>
                <c:pt idx="345">
                  <c:v>7.5071868583162216</c:v>
                </c:pt>
                <c:pt idx="346">
                  <c:v>7.526351813826146</c:v>
                </c:pt>
                <c:pt idx="347">
                  <c:v>7.5400410677618073</c:v>
                </c:pt>
                <c:pt idx="348">
                  <c:v>7.5427789185489393</c:v>
                </c:pt>
                <c:pt idx="349">
                  <c:v>7.5975359342915807</c:v>
                </c:pt>
                <c:pt idx="350">
                  <c:v>7.6933607118412048</c:v>
                </c:pt>
                <c:pt idx="351">
                  <c:v>7.9616700889801502</c:v>
                </c:pt>
                <c:pt idx="352">
                  <c:v>8.038329911019849</c:v>
                </c:pt>
                <c:pt idx="353">
                  <c:v>8.0410677618069819</c:v>
                </c:pt>
                <c:pt idx="354">
                  <c:v>8.0629705681040384</c:v>
                </c:pt>
                <c:pt idx="355">
                  <c:v>8.1013004791238874</c:v>
                </c:pt>
                <c:pt idx="356">
                  <c:v>8.1177275838466798</c:v>
                </c:pt>
                <c:pt idx="357">
                  <c:v>8.1341546885694722</c:v>
                </c:pt>
                <c:pt idx="358">
                  <c:v>8.1341546885694722</c:v>
                </c:pt>
                <c:pt idx="359">
                  <c:v>8.1368925393566052</c:v>
                </c:pt>
                <c:pt idx="360">
                  <c:v>8.1533196440793976</c:v>
                </c:pt>
                <c:pt idx="361">
                  <c:v>8.216290212183436</c:v>
                </c:pt>
                <c:pt idx="362">
                  <c:v>8.2491444216290208</c:v>
                </c:pt>
                <c:pt idx="363">
                  <c:v>8.254620123203285</c:v>
                </c:pt>
                <c:pt idx="364">
                  <c:v>8.254620123203285</c:v>
                </c:pt>
                <c:pt idx="365">
                  <c:v>8.2683093771389462</c:v>
                </c:pt>
                <c:pt idx="366">
                  <c:v>8.2737850787132103</c:v>
                </c:pt>
                <c:pt idx="367">
                  <c:v>8.2956878850102669</c:v>
                </c:pt>
                <c:pt idx="368">
                  <c:v>8.388774811772759</c:v>
                </c:pt>
                <c:pt idx="369">
                  <c:v>8.4599589322381927</c:v>
                </c:pt>
                <c:pt idx="370">
                  <c:v>8.5201916495551</c:v>
                </c:pt>
                <c:pt idx="371">
                  <c:v>8.5612594113620801</c:v>
                </c:pt>
                <c:pt idx="372">
                  <c:v>8.5941136208076667</c:v>
                </c:pt>
                <c:pt idx="373">
                  <c:v>8.5995893223819309</c:v>
                </c:pt>
                <c:pt idx="374">
                  <c:v>8.6516084873374393</c:v>
                </c:pt>
                <c:pt idx="375">
                  <c:v>8.6570841889117052</c:v>
                </c:pt>
                <c:pt idx="376">
                  <c:v>8.6954140999315541</c:v>
                </c:pt>
                <c:pt idx="377">
                  <c:v>8.7857631759069132</c:v>
                </c:pt>
                <c:pt idx="378">
                  <c:v>8.8432580424366876</c:v>
                </c:pt>
                <c:pt idx="379">
                  <c:v>8.8459958932238187</c:v>
                </c:pt>
                <c:pt idx="380">
                  <c:v>8.8487337440109517</c:v>
                </c:pt>
                <c:pt idx="381">
                  <c:v>8.8624229979466111</c:v>
                </c:pt>
                <c:pt idx="382">
                  <c:v>8.8678986995208753</c:v>
                </c:pt>
                <c:pt idx="383">
                  <c:v>8.9390828199863108</c:v>
                </c:pt>
                <c:pt idx="384">
                  <c:v>8.9582477754962362</c:v>
                </c:pt>
                <c:pt idx="385">
                  <c:v>8.9637234770705003</c:v>
                </c:pt>
                <c:pt idx="386">
                  <c:v>9.037645448323067</c:v>
                </c:pt>
                <c:pt idx="387">
                  <c:v>9.0513347022587265</c:v>
                </c:pt>
                <c:pt idx="388">
                  <c:v>9.0595482546201236</c:v>
                </c:pt>
                <c:pt idx="389">
                  <c:v>9.0978781656399725</c:v>
                </c:pt>
                <c:pt idx="390">
                  <c:v>9.1115674195756338</c:v>
                </c:pt>
                <c:pt idx="391">
                  <c:v>9.1143052703627649</c:v>
                </c:pt>
                <c:pt idx="392">
                  <c:v>9.245722108145106</c:v>
                </c:pt>
                <c:pt idx="393">
                  <c:v>9.2621492128678984</c:v>
                </c:pt>
                <c:pt idx="394">
                  <c:v>9.2676249144421625</c:v>
                </c:pt>
                <c:pt idx="395">
                  <c:v>9.2676249144421625</c:v>
                </c:pt>
                <c:pt idx="396">
                  <c:v>9.2703627652292955</c:v>
                </c:pt>
                <c:pt idx="397">
                  <c:v>9.3032169746748803</c:v>
                </c:pt>
                <c:pt idx="398">
                  <c:v>9.3278576317590698</c:v>
                </c:pt>
                <c:pt idx="399">
                  <c:v>9.4401095140314855</c:v>
                </c:pt>
                <c:pt idx="400">
                  <c:v>9.4401095140314855</c:v>
                </c:pt>
                <c:pt idx="401">
                  <c:v>9.4921286789869956</c:v>
                </c:pt>
                <c:pt idx="402">
                  <c:v>9.5386721423682417</c:v>
                </c:pt>
                <c:pt idx="403">
                  <c:v>9.6481861738535244</c:v>
                </c:pt>
                <c:pt idx="404">
                  <c:v>9.6728268309377139</c:v>
                </c:pt>
                <c:pt idx="405">
                  <c:v>9.765913757700206</c:v>
                </c:pt>
                <c:pt idx="406">
                  <c:v>9.848049281314168</c:v>
                </c:pt>
                <c:pt idx="407">
                  <c:v>9.8644763860369604</c:v>
                </c:pt>
                <c:pt idx="408">
                  <c:v>9.8809034907597528</c:v>
                </c:pt>
                <c:pt idx="409">
                  <c:v>9.897330595482547</c:v>
                </c:pt>
                <c:pt idx="410">
                  <c:v>9.9028062970568111</c:v>
                </c:pt>
                <c:pt idx="411">
                  <c:v>9.9411362080766601</c:v>
                </c:pt>
                <c:pt idx="412">
                  <c:v>10.053388090349076</c:v>
                </c:pt>
                <c:pt idx="413">
                  <c:v>10.069815195071868</c:v>
                </c:pt>
                <c:pt idx="414">
                  <c:v>10.108145106091717</c:v>
                </c:pt>
                <c:pt idx="415">
                  <c:v>10.151950718685832</c:v>
                </c:pt>
                <c:pt idx="416">
                  <c:v>10.165639972621491</c:v>
                </c:pt>
                <c:pt idx="417">
                  <c:v>10.184804928131417</c:v>
                </c:pt>
                <c:pt idx="418">
                  <c:v>10.261464750171116</c:v>
                </c:pt>
                <c:pt idx="419">
                  <c:v>10.524298425735797</c:v>
                </c:pt>
                <c:pt idx="420">
                  <c:v>10.595482546201232</c:v>
                </c:pt>
                <c:pt idx="421">
                  <c:v>10.683093771389458</c:v>
                </c:pt>
                <c:pt idx="422">
                  <c:v>10.726899383983573</c:v>
                </c:pt>
                <c:pt idx="423">
                  <c:v>10.740588637919233</c:v>
                </c:pt>
                <c:pt idx="424">
                  <c:v>10.798083504449007</c:v>
                </c:pt>
                <c:pt idx="425">
                  <c:v>10.8145106091718</c:v>
                </c:pt>
                <c:pt idx="426">
                  <c:v>10.822724161533197</c:v>
                </c:pt>
                <c:pt idx="427">
                  <c:v>10.836413415468858</c:v>
                </c:pt>
                <c:pt idx="428">
                  <c:v>10.841889117043122</c:v>
                </c:pt>
                <c:pt idx="429">
                  <c:v>10.913073237508556</c:v>
                </c:pt>
                <c:pt idx="430">
                  <c:v>10.976043805612594</c:v>
                </c:pt>
                <c:pt idx="431">
                  <c:v>11.052703627652292</c:v>
                </c:pt>
                <c:pt idx="432">
                  <c:v>11.066392881587953</c:v>
                </c:pt>
                <c:pt idx="433">
                  <c:v>11.104722792607802</c:v>
                </c:pt>
                <c:pt idx="434">
                  <c:v>11.110198494182066</c:v>
                </c:pt>
                <c:pt idx="435">
                  <c:v>11.206023271731691</c:v>
                </c:pt>
                <c:pt idx="436">
                  <c:v>11.219712525667351</c:v>
                </c:pt>
                <c:pt idx="437">
                  <c:v>11.225188227241615</c:v>
                </c:pt>
                <c:pt idx="438">
                  <c:v>11.238877481177276</c:v>
                </c:pt>
                <c:pt idx="439">
                  <c:v>11.24435318275154</c:v>
                </c:pt>
                <c:pt idx="440">
                  <c:v>11.255304585900069</c:v>
                </c:pt>
                <c:pt idx="441">
                  <c:v>11.277207392197125</c:v>
                </c:pt>
                <c:pt idx="442">
                  <c:v>11.411362080766597</c:v>
                </c:pt>
                <c:pt idx="443">
                  <c:v>11.416837782340862</c:v>
                </c:pt>
                <c:pt idx="444">
                  <c:v>11.493497604380561</c:v>
                </c:pt>
                <c:pt idx="445">
                  <c:v>11.504449007529089</c:v>
                </c:pt>
                <c:pt idx="446">
                  <c:v>11.526351813826146</c:v>
                </c:pt>
                <c:pt idx="447">
                  <c:v>11.58384668035592</c:v>
                </c:pt>
                <c:pt idx="448">
                  <c:v>11.622176591375769</c:v>
                </c:pt>
                <c:pt idx="449">
                  <c:v>11.723477070499658</c:v>
                </c:pt>
                <c:pt idx="450">
                  <c:v>11.745379876796715</c:v>
                </c:pt>
                <c:pt idx="451">
                  <c:v>11.761806981519507</c:v>
                </c:pt>
                <c:pt idx="452">
                  <c:v>11.794661190965092</c:v>
                </c:pt>
                <c:pt idx="453">
                  <c:v>11.857631759069131</c:v>
                </c:pt>
                <c:pt idx="454">
                  <c:v>11.915126625598905</c:v>
                </c:pt>
                <c:pt idx="455">
                  <c:v>11.953456536618754</c:v>
                </c:pt>
                <c:pt idx="456">
                  <c:v>12.024640657084189</c:v>
                </c:pt>
                <c:pt idx="457">
                  <c:v>12.032854209445585</c:v>
                </c:pt>
                <c:pt idx="458">
                  <c:v>12.068446269678303</c:v>
                </c:pt>
                <c:pt idx="459">
                  <c:v>12.120465434633813</c:v>
                </c:pt>
                <c:pt idx="460">
                  <c:v>12.183436002737851</c:v>
                </c:pt>
                <c:pt idx="461">
                  <c:v>12.216290212183436</c:v>
                </c:pt>
                <c:pt idx="462">
                  <c:v>12.279260780287474</c:v>
                </c:pt>
                <c:pt idx="463">
                  <c:v>12.413415468856947</c:v>
                </c:pt>
                <c:pt idx="464">
                  <c:v>12.484599589322382</c:v>
                </c:pt>
                <c:pt idx="465">
                  <c:v>12.522929500342231</c:v>
                </c:pt>
              </c:numCache>
            </c:numRef>
          </c:xVal>
          <c:yVal>
            <c:numRef>
              <c:f>'M ZUKresults'!$P$6:$P$456</c:f>
              <c:numCache>
                <c:formatCode>0.00000000</c:formatCode>
                <c:ptCount val="451"/>
                <c:pt idx="0">
                  <c:v>0.99968736631572308</c:v>
                </c:pt>
                <c:pt idx="1">
                  <c:v>0.99968736631572308</c:v>
                </c:pt>
                <c:pt idx="2">
                  <c:v>0.99968736631572308</c:v>
                </c:pt>
                <c:pt idx="3">
                  <c:v>0.99968736631572308</c:v>
                </c:pt>
                <c:pt idx="4">
                  <c:v>0.99968736631572308</c:v>
                </c:pt>
                <c:pt idx="5">
                  <c:v>0.99968736631572308</c:v>
                </c:pt>
                <c:pt idx="6">
                  <c:v>0.99968736631572308</c:v>
                </c:pt>
                <c:pt idx="7">
                  <c:v>0.99968736631572308</c:v>
                </c:pt>
                <c:pt idx="8">
                  <c:v>0.99968736631572308</c:v>
                </c:pt>
                <c:pt idx="9">
                  <c:v>0.99968736631572308</c:v>
                </c:pt>
                <c:pt idx="10">
                  <c:v>0.99968736631572308</c:v>
                </c:pt>
                <c:pt idx="11">
                  <c:v>0.99968736631572308</c:v>
                </c:pt>
                <c:pt idx="12">
                  <c:v>0.99968736631572308</c:v>
                </c:pt>
                <c:pt idx="13">
                  <c:v>0.99968736631572308</c:v>
                </c:pt>
                <c:pt idx="14">
                  <c:v>0.99968736631572308</c:v>
                </c:pt>
                <c:pt idx="15">
                  <c:v>0.99968736631572308</c:v>
                </c:pt>
                <c:pt idx="16">
                  <c:v>0.99968736631572308</c:v>
                </c:pt>
                <c:pt idx="17">
                  <c:v>0.99968736631572308</c:v>
                </c:pt>
                <c:pt idx="18">
                  <c:v>0.99968736631572308</c:v>
                </c:pt>
                <c:pt idx="19">
                  <c:v>0.99968736631572308</c:v>
                </c:pt>
                <c:pt idx="20">
                  <c:v>0.99968736631572308</c:v>
                </c:pt>
                <c:pt idx="21">
                  <c:v>0.99968736631572308</c:v>
                </c:pt>
                <c:pt idx="22">
                  <c:v>0.99968736631572308</c:v>
                </c:pt>
                <c:pt idx="23">
                  <c:v>0.99968736631572308</c:v>
                </c:pt>
                <c:pt idx="24">
                  <c:v>0.99968736631572308</c:v>
                </c:pt>
                <c:pt idx="25">
                  <c:v>0.99968736631572308</c:v>
                </c:pt>
                <c:pt idx="26">
                  <c:v>0.99968736631572308</c:v>
                </c:pt>
                <c:pt idx="27">
                  <c:v>0.99968736631572308</c:v>
                </c:pt>
                <c:pt idx="28">
                  <c:v>0.99968736631572308</c:v>
                </c:pt>
                <c:pt idx="29">
                  <c:v>0.99968736631572308</c:v>
                </c:pt>
                <c:pt idx="30">
                  <c:v>0.99968736631572308</c:v>
                </c:pt>
                <c:pt idx="31">
                  <c:v>0.99968736631572308</c:v>
                </c:pt>
                <c:pt idx="32">
                  <c:v>0.99968736631572308</c:v>
                </c:pt>
                <c:pt idx="33">
                  <c:v>0.99968736631572308</c:v>
                </c:pt>
                <c:pt idx="34">
                  <c:v>0.99968736631572308</c:v>
                </c:pt>
                <c:pt idx="35">
                  <c:v>0.99968736631572308</c:v>
                </c:pt>
                <c:pt idx="36">
                  <c:v>0.99968736631572308</c:v>
                </c:pt>
                <c:pt idx="37">
                  <c:v>0.99968736631572308</c:v>
                </c:pt>
                <c:pt idx="38">
                  <c:v>0.99968736631572308</c:v>
                </c:pt>
                <c:pt idx="39">
                  <c:v>0.99968736631572308</c:v>
                </c:pt>
                <c:pt idx="40">
                  <c:v>0.99968736631572308</c:v>
                </c:pt>
                <c:pt idx="41">
                  <c:v>0.99968736631572308</c:v>
                </c:pt>
                <c:pt idx="42">
                  <c:v>0.99968736631572308</c:v>
                </c:pt>
                <c:pt idx="43">
                  <c:v>0.99968736631572308</c:v>
                </c:pt>
                <c:pt idx="44">
                  <c:v>0.99883241441505466</c:v>
                </c:pt>
                <c:pt idx="45">
                  <c:v>0.99883241441505466</c:v>
                </c:pt>
                <c:pt idx="46">
                  <c:v>0.99883241441505466</c:v>
                </c:pt>
                <c:pt idx="47">
                  <c:v>0.99883241441505466</c:v>
                </c:pt>
                <c:pt idx="48">
                  <c:v>0.99883241441505466</c:v>
                </c:pt>
                <c:pt idx="49">
                  <c:v>0.99883241441505466</c:v>
                </c:pt>
                <c:pt idx="50">
                  <c:v>0.99883241441505466</c:v>
                </c:pt>
                <c:pt idx="51">
                  <c:v>0.99883241441505466</c:v>
                </c:pt>
                <c:pt idx="52">
                  <c:v>0.99768766052102043</c:v>
                </c:pt>
                <c:pt idx="53">
                  <c:v>0.99768766052102043</c:v>
                </c:pt>
                <c:pt idx="54">
                  <c:v>0.99768766052102043</c:v>
                </c:pt>
                <c:pt idx="55">
                  <c:v>0.99768766052102043</c:v>
                </c:pt>
                <c:pt idx="56">
                  <c:v>0.99768766052102043</c:v>
                </c:pt>
                <c:pt idx="57">
                  <c:v>0.99768766052102043</c:v>
                </c:pt>
                <c:pt idx="58">
                  <c:v>0.99768766052102043</c:v>
                </c:pt>
                <c:pt idx="59">
                  <c:v>0.99768766052102043</c:v>
                </c:pt>
                <c:pt idx="60">
                  <c:v>0.99768766052102043</c:v>
                </c:pt>
                <c:pt idx="61">
                  <c:v>0.99768766052102043</c:v>
                </c:pt>
                <c:pt idx="62">
                  <c:v>0.99768766052102043</c:v>
                </c:pt>
                <c:pt idx="63">
                  <c:v>0.99768766052102043</c:v>
                </c:pt>
                <c:pt idx="64">
                  <c:v>0.99768766052102043</c:v>
                </c:pt>
                <c:pt idx="65">
                  <c:v>0.99768766052102043</c:v>
                </c:pt>
                <c:pt idx="66">
                  <c:v>0.99768766052102043</c:v>
                </c:pt>
                <c:pt idx="67">
                  <c:v>0.99768766052102043</c:v>
                </c:pt>
                <c:pt idx="68">
                  <c:v>0.99633354876662816</c:v>
                </c:pt>
                <c:pt idx="69">
                  <c:v>0.99633354876662816</c:v>
                </c:pt>
                <c:pt idx="70">
                  <c:v>0.99633354876662816</c:v>
                </c:pt>
                <c:pt idx="71">
                  <c:v>0.99633354876662816</c:v>
                </c:pt>
                <c:pt idx="72">
                  <c:v>0.99633354876662816</c:v>
                </c:pt>
                <c:pt idx="73">
                  <c:v>0.99633354876662816</c:v>
                </c:pt>
                <c:pt idx="74">
                  <c:v>0.99633354876662816</c:v>
                </c:pt>
                <c:pt idx="75">
                  <c:v>0.99633354876662816</c:v>
                </c:pt>
                <c:pt idx="76">
                  <c:v>0.99633354876662816</c:v>
                </c:pt>
                <c:pt idx="77">
                  <c:v>0.99633354876662816</c:v>
                </c:pt>
                <c:pt idx="78">
                  <c:v>0.99633354876662816</c:v>
                </c:pt>
                <c:pt idx="79">
                  <c:v>0.99633354876662816</c:v>
                </c:pt>
                <c:pt idx="80">
                  <c:v>0.99633354876662816</c:v>
                </c:pt>
                <c:pt idx="81">
                  <c:v>0.99633354876662816</c:v>
                </c:pt>
                <c:pt idx="82">
                  <c:v>0.99633354876662816</c:v>
                </c:pt>
                <c:pt idx="83">
                  <c:v>0.99633354876662816</c:v>
                </c:pt>
                <c:pt idx="84">
                  <c:v>0.99633354876662816</c:v>
                </c:pt>
                <c:pt idx="85">
                  <c:v>0.99633354876662816</c:v>
                </c:pt>
                <c:pt idx="86">
                  <c:v>0.99633354876662816</c:v>
                </c:pt>
                <c:pt idx="87">
                  <c:v>0.99633354876662816</c:v>
                </c:pt>
                <c:pt idx="88">
                  <c:v>0.99633354876662816</c:v>
                </c:pt>
                <c:pt idx="89">
                  <c:v>0.99633354876662816</c:v>
                </c:pt>
                <c:pt idx="90">
                  <c:v>0.99633354876662816</c:v>
                </c:pt>
                <c:pt idx="91">
                  <c:v>0.99633354876662816</c:v>
                </c:pt>
                <c:pt idx="92">
                  <c:v>0.99633354876662816</c:v>
                </c:pt>
                <c:pt idx="93">
                  <c:v>0.99633354876662816</c:v>
                </c:pt>
                <c:pt idx="94">
                  <c:v>0.99633354876662816</c:v>
                </c:pt>
                <c:pt idx="95">
                  <c:v>0.99633354876662816</c:v>
                </c:pt>
                <c:pt idx="96">
                  <c:v>0.9947729787049574</c:v>
                </c:pt>
                <c:pt idx="97">
                  <c:v>0.9947729787049574</c:v>
                </c:pt>
                <c:pt idx="98">
                  <c:v>0.9947729787049574</c:v>
                </c:pt>
                <c:pt idx="99">
                  <c:v>0.9947729787049574</c:v>
                </c:pt>
                <c:pt idx="100">
                  <c:v>0.9947729787049574</c:v>
                </c:pt>
                <c:pt idx="101">
                  <c:v>0.9947729787049574</c:v>
                </c:pt>
                <c:pt idx="102">
                  <c:v>0.9947729787049574</c:v>
                </c:pt>
                <c:pt idx="103">
                  <c:v>0.9947729787049574</c:v>
                </c:pt>
                <c:pt idx="104">
                  <c:v>0.9947729787049574</c:v>
                </c:pt>
                <c:pt idx="105">
                  <c:v>0.9947729787049574</c:v>
                </c:pt>
                <c:pt idx="106">
                  <c:v>0.9947729787049574</c:v>
                </c:pt>
                <c:pt idx="107">
                  <c:v>0.9947729787049574</c:v>
                </c:pt>
                <c:pt idx="108">
                  <c:v>0.9947729787049574</c:v>
                </c:pt>
                <c:pt idx="109">
                  <c:v>0.9947729787049574</c:v>
                </c:pt>
                <c:pt idx="110">
                  <c:v>0.9947729787049574</c:v>
                </c:pt>
                <c:pt idx="111">
                  <c:v>0.9947729787049574</c:v>
                </c:pt>
                <c:pt idx="112">
                  <c:v>0.9947729787049574</c:v>
                </c:pt>
                <c:pt idx="113">
                  <c:v>0.9947729787049574</c:v>
                </c:pt>
                <c:pt idx="114">
                  <c:v>0.9947729787049574</c:v>
                </c:pt>
                <c:pt idx="115">
                  <c:v>0.9947729787049574</c:v>
                </c:pt>
                <c:pt idx="116">
                  <c:v>0.9947729787049574</c:v>
                </c:pt>
                <c:pt idx="117">
                  <c:v>0.9947729787049574</c:v>
                </c:pt>
                <c:pt idx="118">
                  <c:v>0.9947729787049574</c:v>
                </c:pt>
                <c:pt idx="119">
                  <c:v>0.9947729787049574</c:v>
                </c:pt>
                <c:pt idx="120">
                  <c:v>0.9947729787049574</c:v>
                </c:pt>
                <c:pt idx="121">
                  <c:v>0.9947729787049574</c:v>
                </c:pt>
                <c:pt idx="122">
                  <c:v>0.9947729787049574</c:v>
                </c:pt>
                <c:pt idx="123">
                  <c:v>0.9947729787049574</c:v>
                </c:pt>
                <c:pt idx="124">
                  <c:v>0.9947729787049574</c:v>
                </c:pt>
                <c:pt idx="125">
                  <c:v>0.9947729787049574</c:v>
                </c:pt>
                <c:pt idx="126">
                  <c:v>0.9947729787049574</c:v>
                </c:pt>
                <c:pt idx="127">
                  <c:v>0.9947729787049574</c:v>
                </c:pt>
                <c:pt idx="128">
                  <c:v>0.9947729787049574</c:v>
                </c:pt>
                <c:pt idx="129">
                  <c:v>0.9947729787049574</c:v>
                </c:pt>
                <c:pt idx="130">
                  <c:v>0.9947729787049574</c:v>
                </c:pt>
                <c:pt idx="131">
                  <c:v>0.9947729787049574</c:v>
                </c:pt>
                <c:pt idx="132">
                  <c:v>0.9947729787049574</c:v>
                </c:pt>
                <c:pt idx="133">
                  <c:v>0.9947729787049574</c:v>
                </c:pt>
                <c:pt idx="134">
                  <c:v>0.9947729787049574</c:v>
                </c:pt>
                <c:pt idx="135">
                  <c:v>0.9947729787049574</c:v>
                </c:pt>
                <c:pt idx="136">
                  <c:v>0.9947729787049574</c:v>
                </c:pt>
                <c:pt idx="137">
                  <c:v>0.9947729787049574</c:v>
                </c:pt>
                <c:pt idx="138">
                  <c:v>0.9947729787049574</c:v>
                </c:pt>
                <c:pt idx="139">
                  <c:v>0.9947729787049574</c:v>
                </c:pt>
                <c:pt idx="140">
                  <c:v>0.9947729787049574</c:v>
                </c:pt>
                <c:pt idx="141">
                  <c:v>0.9947729787049574</c:v>
                </c:pt>
                <c:pt idx="142">
                  <c:v>0.9947729787049574</c:v>
                </c:pt>
                <c:pt idx="143">
                  <c:v>0.9947729787049574</c:v>
                </c:pt>
                <c:pt idx="144">
                  <c:v>0.9947729787049574</c:v>
                </c:pt>
                <c:pt idx="145">
                  <c:v>0.9947729787049574</c:v>
                </c:pt>
                <c:pt idx="146">
                  <c:v>0.9947729787049574</c:v>
                </c:pt>
                <c:pt idx="147">
                  <c:v>0.9947729787049574</c:v>
                </c:pt>
                <c:pt idx="148">
                  <c:v>0.9947729787049574</c:v>
                </c:pt>
                <c:pt idx="149">
                  <c:v>0.9947729787049574</c:v>
                </c:pt>
                <c:pt idx="150">
                  <c:v>0.9947729787049574</c:v>
                </c:pt>
                <c:pt idx="151">
                  <c:v>0.9947729787049574</c:v>
                </c:pt>
                <c:pt idx="152">
                  <c:v>0.9947729787049574</c:v>
                </c:pt>
                <c:pt idx="153">
                  <c:v>0.9947729787049574</c:v>
                </c:pt>
                <c:pt idx="154">
                  <c:v>0.9947729787049574</c:v>
                </c:pt>
                <c:pt idx="155">
                  <c:v>0.9947729787049574</c:v>
                </c:pt>
                <c:pt idx="156">
                  <c:v>0.9947729787049574</c:v>
                </c:pt>
                <c:pt idx="157">
                  <c:v>0.9947729787049574</c:v>
                </c:pt>
                <c:pt idx="158">
                  <c:v>0.9947729787049574</c:v>
                </c:pt>
                <c:pt idx="159">
                  <c:v>0.9947729787049574</c:v>
                </c:pt>
                <c:pt idx="160">
                  <c:v>0.9947729787049574</c:v>
                </c:pt>
                <c:pt idx="161">
                  <c:v>0.9947729787049574</c:v>
                </c:pt>
                <c:pt idx="162">
                  <c:v>0.9947729787049574</c:v>
                </c:pt>
                <c:pt idx="163">
                  <c:v>0.9947729787049574</c:v>
                </c:pt>
                <c:pt idx="164">
                  <c:v>0.9947729787049574</c:v>
                </c:pt>
                <c:pt idx="165">
                  <c:v>0.9947729787049574</c:v>
                </c:pt>
                <c:pt idx="166">
                  <c:v>0.9947729787049574</c:v>
                </c:pt>
                <c:pt idx="167">
                  <c:v>0.9947729787049574</c:v>
                </c:pt>
                <c:pt idx="168">
                  <c:v>0.9947729787049574</c:v>
                </c:pt>
                <c:pt idx="169">
                  <c:v>0.9947729787049574</c:v>
                </c:pt>
                <c:pt idx="170">
                  <c:v>0.9947729787049574</c:v>
                </c:pt>
                <c:pt idx="171">
                  <c:v>0.9947729787049574</c:v>
                </c:pt>
                <c:pt idx="172">
                  <c:v>0.9947729787049574</c:v>
                </c:pt>
                <c:pt idx="173">
                  <c:v>0.9947729787049574</c:v>
                </c:pt>
                <c:pt idx="174">
                  <c:v>0.9947729787049574</c:v>
                </c:pt>
                <c:pt idx="175">
                  <c:v>0.9947729787049574</c:v>
                </c:pt>
                <c:pt idx="176">
                  <c:v>0.9947729787049574</c:v>
                </c:pt>
                <c:pt idx="177">
                  <c:v>0.9947729787049574</c:v>
                </c:pt>
                <c:pt idx="178">
                  <c:v>0.9947729787049574</c:v>
                </c:pt>
                <c:pt idx="179">
                  <c:v>0.9947729787049574</c:v>
                </c:pt>
                <c:pt idx="180">
                  <c:v>0.9947729787049574</c:v>
                </c:pt>
                <c:pt idx="181">
                  <c:v>0.9947729787049574</c:v>
                </c:pt>
                <c:pt idx="182">
                  <c:v>0.9947729787049574</c:v>
                </c:pt>
                <c:pt idx="183">
                  <c:v>0.9947729787049574</c:v>
                </c:pt>
                <c:pt idx="184">
                  <c:v>0.9947729787049574</c:v>
                </c:pt>
                <c:pt idx="185">
                  <c:v>0.9947729787049574</c:v>
                </c:pt>
                <c:pt idx="186">
                  <c:v>0.9947729787049574</c:v>
                </c:pt>
                <c:pt idx="187">
                  <c:v>0.9947729787049574</c:v>
                </c:pt>
                <c:pt idx="188">
                  <c:v>0.9947729787049574</c:v>
                </c:pt>
                <c:pt idx="189">
                  <c:v>0.9947729787049574</c:v>
                </c:pt>
                <c:pt idx="190">
                  <c:v>0.9947729787049574</c:v>
                </c:pt>
                <c:pt idx="191">
                  <c:v>0.9947729787049574</c:v>
                </c:pt>
                <c:pt idx="192">
                  <c:v>0.9947729787049574</c:v>
                </c:pt>
                <c:pt idx="193">
                  <c:v>0.9947729787049574</c:v>
                </c:pt>
                <c:pt idx="194">
                  <c:v>0.9947729787049574</c:v>
                </c:pt>
                <c:pt idx="195">
                  <c:v>0.99271205201302115</c:v>
                </c:pt>
                <c:pt idx="196">
                  <c:v>0.99271205201302115</c:v>
                </c:pt>
                <c:pt idx="197">
                  <c:v>0.99271205201302115</c:v>
                </c:pt>
                <c:pt idx="198">
                  <c:v>0.99271205201302115</c:v>
                </c:pt>
                <c:pt idx="199">
                  <c:v>0.99271205201302115</c:v>
                </c:pt>
                <c:pt idx="200">
                  <c:v>0.99271205201302115</c:v>
                </c:pt>
                <c:pt idx="201">
                  <c:v>0.99271205201302115</c:v>
                </c:pt>
                <c:pt idx="202">
                  <c:v>0.99271205201302115</c:v>
                </c:pt>
                <c:pt idx="203">
                  <c:v>0.99271205201302115</c:v>
                </c:pt>
                <c:pt idx="204">
                  <c:v>0.99271205201302115</c:v>
                </c:pt>
                <c:pt idx="205">
                  <c:v>0.99271205201302115</c:v>
                </c:pt>
                <c:pt idx="206">
                  <c:v>0.99271205201302115</c:v>
                </c:pt>
                <c:pt idx="207">
                  <c:v>0.99271205201302115</c:v>
                </c:pt>
                <c:pt idx="208">
                  <c:v>0.99271205201302115</c:v>
                </c:pt>
                <c:pt idx="209">
                  <c:v>0.99271205201302115</c:v>
                </c:pt>
                <c:pt idx="210">
                  <c:v>0.99271205201302115</c:v>
                </c:pt>
                <c:pt idx="211">
                  <c:v>0.99271205201302115</c:v>
                </c:pt>
                <c:pt idx="212">
                  <c:v>0.99271205201302115</c:v>
                </c:pt>
                <c:pt idx="213">
                  <c:v>0.99271205201302115</c:v>
                </c:pt>
                <c:pt idx="214">
                  <c:v>0.99271205201302115</c:v>
                </c:pt>
                <c:pt idx="215">
                  <c:v>0.99271205201302115</c:v>
                </c:pt>
                <c:pt idx="216">
                  <c:v>0.99271205201302115</c:v>
                </c:pt>
                <c:pt idx="217">
                  <c:v>0.99271205201302115</c:v>
                </c:pt>
                <c:pt idx="218">
                  <c:v>0.99271205201302115</c:v>
                </c:pt>
                <c:pt idx="219">
                  <c:v>0.99271205201302115</c:v>
                </c:pt>
                <c:pt idx="220">
                  <c:v>0.99271205201302115</c:v>
                </c:pt>
                <c:pt idx="221">
                  <c:v>0.99271205201302115</c:v>
                </c:pt>
                <c:pt idx="222">
                  <c:v>0.99271205201302115</c:v>
                </c:pt>
                <c:pt idx="223">
                  <c:v>0.99271205201302115</c:v>
                </c:pt>
                <c:pt idx="224">
                  <c:v>0.99271205201302115</c:v>
                </c:pt>
                <c:pt idx="225">
                  <c:v>0.99271205201302115</c:v>
                </c:pt>
                <c:pt idx="226">
                  <c:v>0.99271205201302115</c:v>
                </c:pt>
                <c:pt idx="227">
                  <c:v>0.99271205201302115</c:v>
                </c:pt>
                <c:pt idx="228">
                  <c:v>0.99271205201302115</c:v>
                </c:pt>
                <c:pt idx="229">
                  <c:v>0.99271205201302115</c:v>
                </c:pt>
                <c:pt idx="230">
                  <c:v>0.99025813293050169</c:v>
                </c:pt>
                <c:pt idx="231">
                  <c:v>0.99025813293050169</c:v>
                </c:pt>
                <c:pt idx="232">
                  <c:v>0.99025813293050169</c:v>
                </c:pt>
                <c:pt idx="233">
                  <c:v>0.99025813293050169</c:v>
                </c:pt>
                <c:pt idx="234">
                  <c:v>0.99025813293050169</c:v>
                </c:pt>
                <c:pt idx="235">
                  <c:v>0.99025813293050169</c:v>
                </c:pt>
                <c:pt idx="236">
                  <c:v>0.99025813293050169</c:v>
                </c:pt>
                <c:pt idx="237">
                  <c:v>0.99025813293050169</c:v>
                </c:pt>
                <c:pt idx="238">
                  <c:v>0.99025813293050169</c:v>
                </c:pt>
                <c:pt idx="239">
                  <c:v>0.99025813293050169</c:v>
                </c:pt>
                <c:pt idx="240">
                  <c:v>0.99025813293050169</c:v>
                </c:pt>
                <c:pt idx="241">
                  <c:v>0.99025813293050169</c:v>
                </c:pt>
                <c:pt idx="242">
                  <c:v>0.99025813293050169</c:v>
                </c:pt>
                <c:pt idx="243">
                  <c:v>0.99025813293050169</c:v>
                </c:pt>
                <c:pt idx="244">
                  <c:v>0.99025813293050169</c:v>
                </c:pt>
                <c:pt idx="245">
                  <c:v>0.99025813293050169</c:v>
                </c:pt>
                <c:pt idx="246">
                  <c:v>0.99025813293050169</c:v>
                </c:pt>
                <c:pt idx="247">
                  <c:v>0.99025813293050169</c:v>
                </c:pt>
                <c:pt idx="248">
                  <c:v>0.99025813293050169</c:v>
                </c:pt>
                <c:pt idx="249">
                  <c:v>0.99025813293050169</c:v>
                </c:pt>
                <c:pt idx="250">
                  <c:v>0.99025813293050169</c:v>
                </c:pt>
                <c:pt idx="251">
                  <c:v>0.99025813293050169</c:v>
                </c:pt>
                <c:pt idx="252">
                  <c:v>0.99025813293050169</c:v>
                </c:pt>
                <c:pt idx="253">
                  <c:v>0.99025813293050169</c:v>
                </c:pt>
                <c:pt idx="254">
                  <c:v>0.99025813293050169</c:v>
                </c:pt>
                <c:pt idx="255">
                  <c:v>0.99025813293050169</c:v>
                </c:pt>
                <c:pt idx="256">
                  <c:v>0.99025813293050169</c:v>
                </c:pt>
                <c:pt idx="257">
                  <c:v>0.99025813293050169</c:v>
                </c:pt>
                <c:pt idx="258">
                  <c:v>0.99025813293050169</c:v>
                </c:pt>
                <c:pt idx="259">
                  <c:v>0.99025813293050169</c:v>
                </c:pt>
                <c:pt idx="260">
                  <c:v>0.99025813293050169</c:v>
                </c:pt>
                <c:pt idx="261">
                  <c:v>0.99025813293050169</c:v>
                </c:pt>
                <c:pt idx="262">
                  <c:v>0.99025813293050169</c:v>
                </c:pt>
                <c:pt idx="263">
                  <c:v>0.99025813293050169</c:v>
                </c:pt>
                <c:pt idx="264">
                  <c:v>0.99025813293050169</c:v>
                </c:pt>
                <c:pt idx="265">
                  <c:v>0.99025813293050169</c:v>
                </c:pt>
                <c:pt idx="266">
                  <c:v>0.99025813293050169</c:v>
                </c:pt>
                <c:pt idx="267">
                  <c:v>0.99025813293050169</c:v>
                </c:pt>
                <c:pt idx="268">
                  <c:v>0.99025813293050169</c:v>
                </c:pt>
                <c:pt idx="269">
                  <c:v>0.99025813293050169</c:v>
                </c:pt>
                <c:pt idx="270">
                  <c:v>0.99025813293050169</c:v>
                </c:pt>
                <c:pt idx="271">
                  <c:v>0.99025813293050169</c:v>
                </c:pt>
                <c:pt idx="272">
                  <c:v>0.99025813293050169</c:v>
                </c:pt>
                <c:pt idx="273">
                  <c:v>0.99025813293050169</c:v>
                </c:pt>
                <c:pt idx="274">
                  <c:v>0.99025813293050169</c:v>
                </c:pt>
                <c:pt idx="275">
                  <c:v>0.99025813293050169</c:v>
                </c:pt>
                <c:pt idx="276">
                  <c:v>0.99025813293050169</c:v>
                </c:pt>
                <c:pt idx="277">
                  <c:v>0.99025813293050169</c:v>
                </c:pt>
                <c:pt idx="278">
                  <c:v>0.99025813293050169</c:v>
                </c:pt>
                <c:pt idx="279">
                  <c:v>0.99025813293050169</c:v>
                </c:pt>
                <c:pt idx="280">
                  <c:v>0.99025813293050169</c:v>
                </c:pt>
                <c:pt idx="281">
                  <c:v>0.99025813293050169</c:v>
                </c:pt>
                <c:pt idx="282">
                  <c:v>0.99025813293050169</c:v>
                </c:pt>
                <c:pt idx="283">
                  <c:v>0.99025813293050169</c:v>
                </c:pt>
                <c:pt idx="284">
                  <c:v>0.99025813293050169</c:v>
                </c:pt>
                <c:pt idx="285">
                  <c:v>0.99025813293050169</c:v>
                </c:pt>
                <c:pt idx="286">
                  <c:v>0.99025813293050169</c:v>
                </c:pt>
                <c:pt idx="287">
                  <c:v>0.99025813293050169</c:v>
                </c:pt>
                <c:pt idx="288">
                  <c:v>0.99025813293050169</c:v>
                </c:pt>
                <c:pt idx="289">
                  <c:v>0.99025813293050169</c:v>
                </c:pt>
                <c:pt idx="290">
                  <c:v>0.99025813293050169</c:v>
                </c:pt>
                <c:pt idx="291">
                  <c:v>0.99025813293050169</c:v>
                </c:pt>
                <c:pt idx="292">
                  <c:v>0.99025813293050169</c:v>
                </c:pt>
                <c:pt idx="293">
                  <c:v>0.99025813293050169</c:v>
                </c:pt>
                <c:pt idx="294">
                  <c:v>0.99025813293050169</c:v>
                </c:pt>
                <c:pt idx="295">
                  <c:v>0.99025813293050169</c:v>
                </c:pt>
                <c:pt idx="296">
                  <c:v>0.99025813293050169</c:v>
                </c:pt>
                <c:pt idx="297">
                  <c:v>0.99025813293050169</c:v>
                </c:pt>
                <c:pt idx="298">
                  <c:v>0.99025813293050169</c:v>
                </c:pt>
                <c:pt idx="299">
                  <c:v>0.99025813293050169</c:v>
                </c:pt>
                <c:pt idx="300">
                  <c:v>0.99025813293050169</c:v>
                </c:pt>
                <c:pt idx="301">
                  <c:v>0.99025813293050169</c:v>
                </c:pt>
                <c:pt idx="302">
                  <c:v>0.99025813293050169</c:v>
                </c:pt>
                <c:pt idx="303">
                  <c:v>0.99025813293050169</c:v>
                </c:pt>
                <c:pt idx="304">
                  <c:v>0.99025813293050169</c:v>
                </c:pt>
                <c:pt idx="305">
                  <c:v>0.99025813293050169</c:v>
                </c:pt>
                <c:pt idx="306">
                  <c:v>0.99025813293050169</c:v>
                </c:pt>
                <c:pt idx="307">
                  <c:v>0.99025813293050169</c:v>
                </c:pt>
                <c:pt idx="308">
                  <c:v>0.99025813293050169</c:v>
                </c:pt>
                <c:pt idx="309">
                  <c:v>0.99025813293050169</c:v>
                </c:pt>
                <c:pt idx="310">
                  <c:v>0.99025813293050169</c:v>
                </c:pt>
                <c:pt idx="311">
                  <c:v>0.99025813293050169</c:v>
                </c:pt>
                <c:pt idx="312">
                  <c:v>0.99025813293050169</c:v>
                </c:pt>
                <c:pt idx="313">
                  <c:v>0.99025813293050169</c:v>
                </c:pt>
                <c:pt idx="314">
                  <c:v>0.99025813293050169</c:v>
                </c:pt>
                <c:pt idx="315">
                  <c:v>0.99025813293050169</c:v>
                </c:pt>
                <c:pt idx="316">
                  <c:v>0.99025813293050169</c:v>
                </c:pt>
                <c:pt idx="317">
                  <c:v>0.99025813293050169</c:v>
                </c:pt>
                <c:pt idx="318">
                  <c:v>0.99025813293050169</c:v>
                </c:pt>
                <c:pt idx="319">
                  <c:v>0.99025813293050169</c:v>
                </c:pt>
                <c:pt idx="320">
                  <c:v>0.99025813293050169</c:v>
                </c:pt>
                <c:pt idx="321">
                  <c:v>0.99025813293050169</c:v>
                </c:pt>
                <c:pt idx="322">
                  <c:v>0.99025813293050169</c:v>
                </c:pt>
                <c:pt idx="323">
                  <c:v>0.99025813293050169</c:v>
                </c:pt>
                <c:pt idx="324">
                  <c:v>0.99025813293050169</c:v>
                </c:pt>
                <c:pt idx="325">
                  <c:v>0.99025813293050169</c:v>
                </c:pt>
                <c:pt idx="326">
                  <c:v>0.99025813293050169</c:v>
                </c:pt>
                <c:pt idx="327">
                  <c:v>0.99025813293050169</c:v>
                </c:pt>
                <c:pt idx="328">
                  <c:v>0.99025813293050169</c:v>
                </c:pt>
                <c:pt idx="329">
                  <c:v>0.99025813293050169</c:v>
                </c:pt>
                <c:pt idx="330">
                  <c:v>0.99025813293050169</c:v>
                </c:pt>
                <c:pt idx="331">
                  <c:v>0.99025813293050169</c:v>
                </c:pt>
                <c:pt idx="332">
                  <c:v>0.99025813293050169</c:v>
                </c:pt>
                <c:pt idx="333">
                  <c:v>0.99025813293050169</c:v>
                </c:pt>
                <c:pt idx="334">
                  <c:v>0.99025813293050169</c:v>
                </c:pt>
                <c:pt idx="335">
                  <c:v>0.99025813293050169</c:v>
                </c:pt>
                <c:pt idx="336">
                  <c:v>0.99025813293050169</c:v>
                </c:pt>
                <c:pt idx="337">
                  <c:v>0.99025813293050169</c:v>
                </c:pt>
                <c:pt idx="338">
                  <c:v>0.99025813293050169</c:v>
                </c:pt>
                <c:pt idx="339">
                  <c:v>0.99025813293050169</c:v>
                </c:pt>
                <c:pt idx="340">
                  <c:v>0.99025813293050169</c:v>
                </c:pt>
                <c:pt idx="341">
                  <c:v>0.99025813293050169</c:v>
                </c:pt>
                <c:pt idx="342">
                  <c:v>0.99025813293050169</c:v>
                </c:pt>
                <c:pt idx="343">
                  <c:v>0.99025813293050169</c:v>
                </c:pt>
                <c:pt idx="344">
                  <c:v>0.99025813293050169</c:v>
                </c:pt>
                <c:pt idx="345">
                  <c:v>0.99025813293050169</c:v>
                </c:pt>
                <c:pt idx="346">
                  <c:v>0.99025813293050169</c:v>
                </c:pt>
                <c:pt idx="347">
                  <c:v>0.99025813293050169</c:v>
                </c:pt>
                <c:pt idx="348">
                  <c:v>0.99025813293050169</c:v>
                </c:pt>
                <c:pt idx="349">
                  <c:v>0.99025813293050169</c:v>
                </c:pt>
                <c:pt idx="350">
                  <c:v>0.99025813293050169</c:v>
                </c:pt>
                <c:pt idx="351">
                  <c:v>0.99025813293050169</c:v>
                </c:pt>
                <c:pt idx="352">
                  <c:v>0.99025813293050169</c:v>
                </c:pt>
                <c:pt idx="353">
                  <c:v>0.99025813293050169</c:v>
                </c:pt>
                <c:pt idx="354">
                  <c:v>0.99025813293050169</c:v>
                </c:pt>
                <c:pt idx="355">
                  <c:v>0.99025813293050169</c:v>
                </c:pt>
                <c:pt idx="356">
                  <c:v>0.99025813293050169</c:v>
                </c:pt>
                <c:pt idx="357">
                  <c:v>0.99025813293050169</c:v>
                </c:pt>
                <c:pt idx="358">
                  <c:v>0.99025813293050169</c:v>
                </c:pt>
                <c:pt idx="359">
                  <c:v>0.99025813293050169</c:v>
                </c:pt>
                <c:pt idx="360">
                  <c:v>0.99025813293050169</c:v>
                </c:pt>
                <c:pt idx="361">
                  <c:v>0.99025813293050169</c:v>
                </c:pt>
                <c:pt idx="362">
                  <c:v>0.99025813293050169</c:v>
                </c:pt>
                <c:pt idx="363">
                  <c:v>0.99025813293050169</c:v>
                </c:pt>
                <c:pt idx="364">
                  <c:v>0.99025813293050169</c:v>
                </c:pt>
                <c:pt idx="365">
                  <c:v>0.99025813293050169</c:v>
                </c:pt>
                <c:pt idx="366">
                  <c:v>0.99025813293050169</c:v>
                </c:pt>
                <c:pt idx="367">
                  <c:v>0.99025813293050169</c:v>
                </c:pt>
                <c:pt idx="368">
                  <c:v>0.99025813293050169</c:v>
                </c:pt>
                <c:pt idx="369">
                  <c:v>0.99025813293050169</c:v>
                </c:pt>
                <c:pt idx="370">
                  <c:v>0.99025813293050169</c:v>
                </c:pt>
                <c:pt idx="371">
                  <c:v>0.99025813293050169</c:v>
                </c:pt>
                <c:pt idx="372">
                  <c:v>0.99025813293050169</c:v>
                </c:pt>
                <c:pt idx="373">
                  <c:v>0.99025813293050169</c:v>
                </c:pt>
                <c:pt idx="374">
                  <c:v>0.99025813293050169</c:v>
                </c:pt>
                <c:pt idx="375">
                  <c:v>0.99025813293050169</c:v>
                </c:pt>
                <c:pt idx="376">
                  <c:v>0.99025813293050169</c:v>
                </c:pt>
                <c:pt idx="377">
                  <c:v>0.99025813293050169</c:v>
                </c:pt>
                <c:pt idx="378">
                  <c:v>0.99025813293050169</c:v>
                </c:pt>
                <c:pt idx="379">
                  <c:v>0.99025813293050169</c:v>
                </c:pt>
                <c:pt idx="380">
                  <c:v>0.99025813293050169</c:v>
                </c:pt>
                <c:pt idx="381">
                  <c:v>0.99025813293050169</c:v>
                </c:pt>
                <c:pt idx="382">
                  <c:v>0.99025813293050169</c:v>
                </c:pt>
                <c:pt idx="383">
                  <c:v>0.99025813293050169</c:v>
                </c:pt>
                <c:pt idx="384">
                  <c:v>0.99025813293050169</c:v>
                </c:pt>
                <c:pt idx="385">
                  <c:v>0.99025813293050169</c:v>
                </c:pt>
                <c:pt idx="386">
                  <c:v>0.99025813293050169</c:v>
                </c:pt>
                <c:pt idx="387">
                  <c:v>0.99025813293050169</c:v>
                </c:pt>
                <c:pt idx="388">
                  <c:v>0.99025813293050169</c:v>
                </c:pt>
                <c:pt idx="389">
                  <c:v>0.99025813293050169</c:v>
                </c:pt>
                <c:pt idx="390">
                  <c:v>0.99025813293050169</c:v>
                </c:pt>
                <c:pt idx="391">
                  <c:v>0.99025813293050169</c:v>
                </c:pt>
                <c:pt idx="392">
                  <c:v>0.99025813293050169</c:v>
                </c:pt>
                <c:pt idx="393">
                  <c:v>0.99025813293050169</c:v>
                </c:pt>
                <c:pt idx="394">
                  <c:v>0.99025813293050169</c:v>
                </c:pt>
                <c:pt idx="395">
                  <c:v>0.99025813293050169</c:v>
                </c:pt>
                <c:pt idx="396">
                  <c:v>0.99025813293050169</c:v>
                </c:pt>
                <c:pt idx="397">
                  <c:v>0.99025813293050169</c:v>
                </c:pt>
                <c:pt idx="398">
                  <c:v>0.99025813293050169</c:v>
                </c:pt>
                <c:pt idx="399">
                  <c:v>0.99025813293050169</c:v>
                </c:pt>
                <c:pt idx="400">
                  <c:v>0.99025813293050169</c:v>
                </c:pt>
                <c:pt idx="401">
                  <c:v>0.99025813293050169</c:v>
                </c:pt>
                <c:pt idx="402">
                  <c:v>0.99025813293050169</c:v>
                </c:pt>
                <c:pt idx="403">
                  <c:v>0.99025813293050169</c:v>
                </c:pt>
                <c:pt idx="404">
                  <c:v>0.99025813293050169</c:v>
                </c:pt>
                <c:pt idx="405">
                  <c:v>0.99025813293050169</c:v>
                </c:pt>
                <c:pt idx="406">
                  <c:v>0.99025813293050169</c:v>
                </c:pt>
                <c:pt idx="407">
                  <c:v>0.99025813293050169</c:v>
                </c:pt>
                <c:pt idx="408">
                  <c:v>0.99025813293050169</c:v>
                </c:pt>
                <c:pt idx="409">
                  <c:v>0.99025813293050169</c:v>
                </c:pt>
                <c:pt idx="410">
                  <c:v>0.99025813293050169</c:v>
                </c:pt>
                <c:pt idx="411">
                  <c:v>0.99025813293050169</c:v>
                </c:pt>
                <c:pt idx="412">
                  <c:v>0.99025813293050169</c:v>
                </c:pt>
                <c:pt idx="413">
                  <c:v>0.99025813293050169</c:v>
                </c:pt>
                <c:pt idx="414">
                  <c:v>0.99025813293050169</c:v>
                </c:pt>
                <c:pt idx="415">
                  <c:v>0.99025813293050169</c:v>
                </c:pt>
                <c:pt idx="416">
                  <c:v>0.99025813293050169</c:v>
                </c:pt>
                <c:pt idx="417">
                  <c:v>0.99025813293050169</c:v>
                </c:pt>
                <c:pt idx="418">
                  <c:v>0.99025813293050169</c:v>
                </c:pt>
                <c:pt idx="419">
                  <c:v>0.99025813293050169</c:v>
                </c:pt>
                <c:pt idx="420">
                  <c:v>0.99025813293050169</c:v>
                </c:pt>
                <c:pt idx="421">
                  <c:v>0.99025813293050169</c:v>
                </c:pt>
                <c:pt idx="422">
                  <c:v>0.99025813293050169</c:v>
                </c:pt>
                <c:pt idx="423">
                  <c:v>0.99025813293050169</c:v>
                </c:pt>
                <c:pt idx="424">
                  <c:v>0.99025813293050169</c:v>
                </c:pt>
                <c:pt idx="425">
                  <c:v>0.99025813293050169</c:v>
                </c:pt>
                <c:pt idx="426">
                  <c:v>0.99025813293050169</c:v>
                </c:pt>
                <c:pt idx="427">
                  <c:v>0.99025813293050169</c:v>
                </c:pt>
                <c:pt idx="428">
                  <c:v>0.99025813293050169</c:v>
                </c:pt>
                <c:pt idx="429">
                  <c:v>0.99025813293050169</c:v>
                </c:pt>
                <c:pt idx="430">
                  <c:v>0.99025813293050169</c:v>
                </c:pt>
                <c:pt idx="431">
                  <c:v>0.99025813293050169</c:v>
                </c:pt>
                <c:pt idx="432">
                  <c:v>0.99025813293050169</c:v>
                </c:pt>
                <c:pt idx="433">
                  <c:v>0.99025813293050169</c:v>
                </c:pt>
                <c:pt idx="434">
                  <c:v>0.99025813293050169</c:v>
                </c:pt>
                <c:pt idx="435">
                  <c:v>0.99025813293050169</c:v>
                </c:pt>
                <c:pt idx="436">
                  <c:v>0.99025813293050169</c:v>
                </c:pt>
                <c:pt idx="437">
                  <c:v>0.99025813293050169</c:v>
                </c:pt>
                <c:pt idx="438">
                  <c:v>0.99025813293050169</c:v>
                </c:pt>
                <c:pt idx="439">
                  <c:v>0.99025813293050169</c:v>
                </c:pt>
                <c:pt idx="440">
                  <c:v>0.99025813293050169</c:v>
                </c:pt>
                <c:pt idx="441">
                  <c:v>0.99025813293050169</c:v>
                </c:pt>
                <c:pt idx="442">
                  <c:v>0.99025813293050169</c:v>
                </c:pt>
                <c:pt idx="443">
                  <c:v>0.99025813293050169</c:v>
                </c:pt>
                <c:pt idx="444">
                  <c:v>0.99025813293050169</c:v>
                </c:pt>
                <c:pt idx="445">
                  <c:v>0.99025813293050169</c:v>
                </c:pt>
                <c:pt idx="446">
                  <c:v>0.99025813293050169</c:v>
                </c:pt>
                <c:pt idx="447">
                  <c:v>0.99025813293050169</c:v>
                </c:pt>
                <c:pt idx="448">
                  <c:v>0.99025813293050169</c:v>
                </c:pt>
                <c:pt idx="449">
                  <c:v>0.99025813293050169</c:v>
                </c:pt>
                <c:pt idx="450">
                  <c:v>0.99025813293050169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DB57-8341-A878-16B6C4DCB8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3345296"/>
        <c:axId val="1"/>
      </c:scatterChart>
      <c:valAx>
        <c:axId val="833345296"/>
        <c:scaling>
          <c:orientation val="minMax"/>
          <c:max val="13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6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600"/>
                  <a:t>Years</a:t>
                </a:r>
              </a:p>
            </c:rich>
          </c:tx>
          <c:layout>
            <c:manualLayout>
              <c:xMode val="edge"/>
              <c:yMode val="edge"/>
              <c:x val="0.50682582306216939"/>
              <c:y val="0.90046802573410334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1"/>
        <c:majorTickMark val="out"/>
        <c:minorTickMark val="none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crossBetween val="midCat"/>
        <c:majorUnit val="1"/>
        <c:minorUnit val="1"/>
      </c:valAx>
      <c:valAx>
        <c:axId val="1"/>
        <c:scaling>
          <c:orientation val="minMax"/>
          <c:max val="1"/>
          <c:min val="0.9"/>
        </c:scaling>
        <c:delete val="0"/>
        <c:axPos val="l"/>
        <c:title>
          <c:tx>
            <c:rich>
              <a:bodyPr/>
              <a:lstStyle/>
              <a:p>
                <a:pPr>
                  <a:defRPr sz="16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600"/>
                  <a:t>Survival</a:t>
                </a:r>
                <a:r>
                  <a:rPr lang="en-US" sz="1600" baseline="0"/>
                  <a:t> probability</a:t>
                </a:r>
                <a:endParaRPr lang="en-US" sz="1600"/>
              </a:p>
            </c:rich>
          </c:tx>
          <c:layout>
            <c:manualLayout>
              <c:xMode val="edge"/>
              <c:yMode val="edge"/>
              <c:x val="2.4473400622771899E-2"/>
              <c:y val="0.17307798551238013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0"/>
        <c:majorTickMark val="out"/>
        <c:minorTickMark val="none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833345296"/>
        <c:crosses val="autoZero"/>
        <c:crossBetween val="midCat"/>
        <c:minorUnit val="1.0000000000000002E-2"/>
      </c:valAx>
      <c:spPr>
        <a:solidFill>
          <a:srgbClr val="FFFFFF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53162264923900582"/>
          <c:y val="0.54047872841724864"/>
          <c:w val="0.38181671620313362"/>
          <c:h val="0.2007600746587978"/>
        </c:manualLayout>
      </c:layout>
      <c:overlay val="0"/>
      <c:spPr>
        <a:noFill/>
        <a:ln w="25400">
          <a:solidFill>
            <a:srgbClr val="FFFFFF"/>
          </a:solidFill>
          <a:prstDash val="solid"/>
        </a:ln>
      </c:spPr>
      <c:txPr>
        <a:bodyPr/>
        <a:lstStyle/>
        <a:p>
          <a:pPr>
            <a:defRPr sz="118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0.22867</cdr:x>
      <cdr:y>0</cdr:y>
    </cdr:from>
    <cdr:to>
      <cdr:x>0.42387</cdr:x>
      <cdr:y>0.13008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1D07670-D504-1447-95EC-7F53307A37EB}"/>
            </a:ext>
          </a:extLst>
        </cdr:cNvPr>
        <cdr:cNvSpPr txBox="1"/>
      </cdr:nvSpPr>
      <cdr:spPr>
        <a:xfrm xmlns:a="http://schemas.openxmlformats.org/drawingml/2006/main">
          <a:off x="1378354" y="0"/>
          <a:ext cx="1176592" cy="3930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dirty="0"/>
            <a:t> p =0.0001</a:t>
          </a:r>
        </a:p>
      </cdr:txBody>
    </cdr:sp>
  </cdr:relSizeAnchor>
  <cdr:relSizeAnchor xmlns:cdr="http://schemas.openxmlformats.org/drawingml/2006/chartDrawing">
    <cdr:from>
      <cdr:x>0.54682</cdr:x>
      <cdr:y>0.09721</cdr:y>
    </cdr:from>
    <cdr:to>
      <cdr:x>0.71714</cdr:x>
      <cdr:y>0.15502</cdr:y>
    </cdr:to>
    <cdr:sp macro="" textlink="">
      <cdr:nvSpPr>
        <cdr:cNvPr id="3" name="Left Brace 2">
          <a:extLst xmlns:a="http://schemas.openxmlformats.org/drawingml/2006/main">
            <a:ext uri="{FF2B5EF4-FFF2-40B4-BE49-F238E27FC236}">
              <a16:creationId xmlns:a16="http://schemas.microsoft.com/office/drawing/2014/main" id="{46FD1021-581A-EE45-9E94-06CCF862B789}"/>
            </a:ext>
          </a:extLst>
        </cdr:cNvPr>
        <cdr:cNvSpPr/>
      </cdr:nvSpPr>
      <cdr:spPr>
        <a:xfrm xmlns:a="http://schemas.openxmlformats.org/drawingml/2006/main" rot="5400000">
          <a:off x="3566189" y="-111262"/>
          <a:ext cx="174667" cy="984649"/>
        </a:xfrm>
        <a:prstGeom xmlns:a="http://schemas.openxmlformats.org/drawingml/2006/main" prst="leftBrace">
          <a:avLst/>
        </a:prstGeom>
        <a:ln xmlns:a="http://schemas.openxmlformats.org/drawingml/2006/main" w="254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0.23273</cdr:x>
      <cdr:y>0.08913</cdr:y>
    </cdr:from>
    <cdr:to>
      <cdr:x>0.40305</cdr:x>
      <cdr:y>0.14693</cdr:y>
    </cdr:to>
    <cdr:sp macro="" textlink="">
      <cdr:nvSpPr>
        <cdr:cNvPr id="4" name="Left Brace 3">
          <a:extLst xmlns:a="http://schemas.openxmlformats.org/drawingml/2006/main">
            <a:ext uri="{FF2B5EF4-FFF2-40B4-BE49-F238E27FC236}">
              <a16:creationId xmlns:a16="http://schemas.microsoft.com/office/drawing/2014/main" id="{2275B389-0DF1-0244-AEC2-A36B6AD999DB}"/>
            </a:ext>
          </a:extLst>
        </cdr:cNvPr>
        <cdr:cNvSpPr/>
      </cdr:nvSpPr>
      <cdr:spPr>
        <a:xfrm xmlns:a="http://schemas.openxmlformats.org/drawingml/2006/main" rot="5400000">
          <a:off x="1828804" y="-156685"/>
          <a:ext cx="174667" cy="1026639"/>
        </a:xfrm>
        <a:prstGeom xmlns:a="http://schemas.openxmlformats.org/drawingml/2006/main" prst="leftBrace">
          <a:avLst/>
        </a:prstGeom>
        <a:ln xmlns:a="http://schemas.openxmlformats.org/drawingml/2006/main" w="254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0.5493</cdr:x>
      <cdr:y>0.00318</cdr:y>
    </cdr:from>
    <cdr:to>
      <cdr:x>0.72045</cdr:x>
      <cdr:y>0.13326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FC070E83-6C14-F840-B143-47D01D8F137E}"/>
            </a:ext>
          </a:extLst>
        </cdr:cNvPr>
        <cdr:cNvSpPr txBox="1"/>
      </cdr:nvSpPr>
      <cdr:spPr>
        <a:xfrm xmlns:a="http://schemas.openxmlformats.org/drawingml/2006/main" flipH="1">
          <a:off x="3310992" y="9594"/>
          <a:ext cx="1031589" cy="393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dirty="0"/>
            <a:t> p =0.0001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0.25171</cdr:x>
      <cdr:y>0</cdr:y>
    </cdr:from>
    <cdr:to>
      <cdr:x>0.45202</cdr:x>
      <cdr:y>0.13008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1D07670-D504-1447-95EC-7F53307A37EB}"/>
            </a:ext>
          </a:extLst>
        </cdr:cNvPr>
        <cdr:cNvSpPr txBox="1"/>
      </cdr:nvSpPr>
      <cdr:spPr>
        <a:xfrm xmlns:a="http://schemas.openxmlformats.org/drawingml/2006/main">
          <a:off x="1455174" y="0"/>
          <a:ext cx="1158024" cy="3930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dirty="0"/>
            <a:t> p =0.0001</a:t>
          </a:r>
        </a:p>
      </cdr:txBody>
    </cdr:sp>
  </cdr:relSizeAnchor>
  <cdr:relSizeAnchor xmlns:cdr="http://schemas.openxmlformats.org/drawingml/2006/chartDrawing">
    <cdr:from>
      <cdr:x>0.54682</cdr:x>
      <cdr:y>0.09721</cdr:y>
    </cdr:from>
    <cdr:to>
      <cdr:x>0.71714</cdr:x>
      <cdr:y>0.15502</cdr:y>
    </cdr:to>
    <cdr:sp macro="" textlink="">
      <cdr:nvSpPr>
        <cdr:cNvPr id="3" name="Left Brace 2">
          <a:extLst xmlns:a="http://schemas.openxmlformats.org/drawingml/2006/main">
            <a:ext uri="{FF2B5EF4-FFF2-40B4-BE49-F238E27FC236}">
              <a16:creationId xmlns:a16="http://schemas.microsoft.com/office/drawing/2014/main" id="{46FD1021-581A-EE45-9E94-06CCF862B789}"/>
            </a:ext>
          </a:extLst>
        </cdr:cNvPr>
        <cdr:cNvSpPr/>
      </cdr:nvSpPr>
      <cdr:spPr>
        <a:xfrm xmlns:a="http://schemas.openxmlformats.org/drawingml/2006/main" rot="5400000">
          <a:off x="3566189" y="-111262"/>
          <a:ext cx="174667" cy="984649"/>
        </a:xfrm>
        <a:prstGeom xmlns:a="http://schemas.openxmlformats.org/drawingml/2006/main" prst="leftBrace">
          <a:avLst/>
        </a:prstGeom>
        <a:ln xmlns:a="http://schemas.openxmlformats.org/drawingml/2006/main" w="254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0.23303</cdr:x>
      <cdr:y>0.09535</cdr:y>
    </cdr:from>
    <cdr:to>
      <cdr:x>0.40335</cdr:x>
      <cdr:y>0.15316</cdr:y>
    </cdr:to>
    <cdr:sp macro="" textlink="">
      <cdr:nvSpPr>
        <cdr:cNvPr id="4" name="Left Brace 3">
          <a:extLst xmlns:a="http://schemas.openxmlformats.org/drawingml/2006/main">
            <a:ext uri="{FF2B5EF4-FFF2-40B4-BE49-F238E27FC236}">
              <a16:creationId xmlns:a16="http://schemas.microsoft.com/office/drawing/2014/main" id="{2275B389-0DF1-0244-AEC2-A36B6AD999DB}"/>
            </a:ext>
          </a:extLst>
        </cdr:cNvPr>
        <cdr:cNvSpPr/>
      </cdr:nvSpPr>
      <cdr:spPr>
        <a:xfrm xmlns:a="http://schemas.openxmlformats.org/drawingml/2006/main" rot="5400000">
          <a:off x="2344637" y="-192101"/>
          <a:ext cx="216024" cy="1312866"/>
        </a:xfrm>
        <a:prstGeom xmlns:a="http://schemas.openxmlformats.org/drawingml/2006/main" prst="leftBrace">
          <a:avLst/>
        </a:prstGeom>
        <a:ln xmlns:a="http://schemas.openxmlformats.org/drawingml/2006/main" w="254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0.56933</cdr:x>
      <cdr:y>0.00592</cdr:y>
    </cdr:from>
    <cdr:to>
      <cdr:x>0.74048</cdr:x>
      <cdr:y>0.13601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FC070E83-6C14-F840-B143-47D01D8F137E}"/>
            </a:ext>
          </a:extLst>
        </cdr:cNvPr>
        <cdr:cNvSpPr txBox="1"/>
      </cdr:nvSpPr>
      <cdr:spPr>
        <a:xfrm xmlns:a="http://schemas.openxmlformats.org/drawingml/2006/main" flipH="1">
          <a:off x="3291377" y="17896"/>
          <a:ext cx="989397" cy="393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dirty="0"/>
            <a:t> p =0.0001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0.22343</cdr:x>
      <cdr:y>0.02803</cdr:y>
    </cdr:from>
    <cdr:to>
      <cdr:x>0.41132</cdr:x>
      <cdr:y>0.15276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6E9FEF7-0EFB-C746-9A16-3F54B3E81F31}"/>
            </a:ext>
          </a:extLst>
        </cdr:cNvPr>
        <cdr:cNvSpPr txBox="1"/>
      </cdr:nvSpPr>
      <cdr:spPr>
        <a:xfrm xmlns:a="http://schemas.openxmlformats.org/drawingml/2006/main">
          <a:off x="1435688" y="88339"/>
          <a:ext cx="1207406" cy="3930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dirty="0"/>
            <a:t> p =0.0001</a:t>
          </a:r>
        </a:p>
      </cdr:txBody>
    </cdr:sp>
  </cdr:relSizeAnchor>
  <cdr:relSizeAnchor xmlns:cdr="http://schemas.openxmlformats.org/drawingml/2006/chartDrawing">
    <cdr:from>
      <cdr:x>0.23463</cdr:x>
      <cdr:y>0.10883</cdr:y>
    </cdr:from>
    <cdr:to>
      <cdr:x>0.3944</cdr:x>
      <cdr:y>0.16426</cdr:y>
    </cdr:to>
    <cdr:sp macro="" textlink="">
      <cdr:nvSpPr>
        <cdr:cNvPr id="3" name="Left Brace 2">
          <a:extLst xmlns:a="http://schemas.openxmlformats.org/drawingml/2006/main">
            <a:ext uri="{FF2B5EF4-FFF2-40B4-BE49-F238E27FC236}">
              <a16:creationId xmlns:a16="http://schemas.microsoft.com/office/drawing/2014/main" id="{E83CA8C7-6618-764F-8E5B-9127AF54F205}"/>
            </a:ext>
          </a:extLst>
        </cdr:cNvPr>
        <cdr:cNvSpPr/>
      </cdr:nvSpPr>
      <cdr:spPr>
        <a:xfrm xmlns:a="http://schemas.openxmlformats.org/drawingml/2006/main" rot="5400000">
          <a:off x="1933682" y="-83030"/>
          <a:ext cx="174667" cy="1026639"/>
        </a:xfrm>
        <a:prstGeom xmlns:a="http://schemas.openxmlformats.org/drawingml/2006/main" prst="leftBrace">
          <a:avLst/>
        </a:prstGeom>
        <a:ln xmlns:a="http://schemas.openxmlformats.org/drawingml/2006/main" w="254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0.5207</cdr:x>
      <cdr:y>0.01425</cdr:y>
    </cdr:from>
    <cdr:to>
      <cdr:x>0.7086</cdr:x>
      <cdr:y>0.13898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4D47965A-FFA1-8B48-9731-8351D5875D0D}"/>
            </a:ext>
          </a:extLst>
        </cdr:cNvPr>
        <cdr:cNvSpPr txBox="1"/>
      </cdr:nvSpPr>
      <cdr:spPr>
        <a:xfrm xmlns:a="http://schemas.openxmlformats.org/drawingml/2006/main">
          <a:off x="3345933" y="44902"/>
          <a:ext cx="1207406" cy="3930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dirty="0"/>
            <a:t> p =0.0001</a:t>
          </a:r>
        </a:p>
      </cdr:txBody>
    </cdr:sp>
  </cdr:relSizeAnchor>
  <cdr:relSizeAnchor xmlns:cdr="http://schemas.openxmlformats.org/drawingml/2006/chartDrawing">
    <cdr:from>
      <cdr:x>0.52909</cdr:x>
      <cdr:y>0.10553</cdr:y>
    </cdr:from>
    <cdr:to>
      <cdr:x>0.68886</cdr:x>
      <cdr:y>0.16096</cdr:y>
    </cdr:to>
    <cdr:sp macro="" textlink="">
      <cdr:nvSpPr>
        <cdr:cNvPr id="5" name="Left Brace 4">
          <a:extLst xmlns:a="http://schemas.openxmlformats.org/drawingml/2006/main">
            <a:ext uri="{FF2B5EF4-FFF2-40B4-BE49-F238E27FC236}">
              <a16:creationId xmlns:a16="http://schemas.microsoft.com/office/drawing/2014/main" id="{50B556E6-52F1-7741-A143-8F5E4A3E7E37}"/>
            </a:ext>
          </a:extLst>
        </cdr:cNvPr>
        <cdr:cNvSpPr/>
      </cdr:nvSpPr>
      <cdr:spPr>
        <a:xfrm xmlns:a="http://schemas.openxmlformats.org/drawingml/2006/main" rot="5400000">
          <a:off x="3825835" y="-93417"/>
          <a:ext cx="174667" cy="1026639"/>
        </a:xfrm>
        <a:prstGeom xmlns:a="http://schemas.openxmlformats.org/drawingml/2006/main" prst="leftBrace">
          <a:avLst/>
        </a:prstGeom>
        <a:ln xmlns:a="http://schemas.openxmlformats.org/drawingml/2006/main" w="254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25FB4B-3A9D-4E3C-9ACF-85F1FFE47A18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CA796-95DA-46CB-BBB3-23AB939735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788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1pPr>
    <a:lvl2pPr marL="457106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2pPr>
    <a:lvl3pPr marL="914211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3pPr>
    <a:lvl4pPr marL="1371317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4pPr>
    <a:lvl5pPr marL="1828423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5pPr>
    <a:lvl6pPr marL="2285528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6pPr>
    <a:lvl7pPr marL="2742634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7pPr>
    <a:lvl8pPr marL="3199740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8pPr>
    <a:lvl9pPr marL="3656845" algn="l" defTabSz="914211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 name is James Gill and I am going to present the results of a case series of ZUK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unicompartmental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knee replacements.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study has shown 98% 10 year survivorship for the ZUK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752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lvl="1" indent="0">
              <a:buNone/>
            </a:pPr>
            <a:r>
              <a:rPr lang="en-GB" sz="2000" dirty="0"/>
              <a:t>The ZUK is a fixed bearing implant introduced in 2005, it is an evolution of the Miller-</a:t>
            </a:r>
            <a:r>
              <a:rPr lang="en-GB" sz="2000" dirty="0" err="1"/>
              <a:t>Gallante</a:t>
            </a:r>
            <a:r>
              <a:rPr lang="en-GB" sz="2000" dirty="0"/>
              <a:t> prosthesis. A number of small changes were made to the implant design. The ZUK has an extended posterior femoral condyle to allow deeper flexion, increased tibial component poly-ethylene coverage and slightly different orientation of the femoral pegs. </a:t>
            </a:r>
          </a:p>
          <a:p>
            <a:pPr marL="12700" lvl="1" indent="0">
              <a:buNone/>
            </a:pPr>
            <a:endParaRPr lang="en-GB" sz="2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2700" lvl="1" indent="0">
              <a:buNone/>
            </a:pPr>
            <a:r>
              <a:rPr lang="en-GB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Miller-</a:t>
            </a:r>
            <a:r>
              <a:rPr lang="en-GB" sz="2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Gallante</a:t>
            </a:r>
            <a:r>
              <a:rPr lang="en-GB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excellent long term survivorship but there is a paucity of data for the ZUK. </a:t>
            </a:r>
          </a:p>
          <a:p>
            <a:pPr marL="12700" lvl="1" indent="0">
              <a:buNone/>
            </a:pPr>
            <a:r>
              <a:rPr lang="en-GB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aim of this study was to report the clinical and survivorship results of the ZUK.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378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 was collected prospectively for all ZUK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implanted at our institution.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Since 2005 466 metal backed ZUKs were implanted consisting of 452 medial and 14 lateral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outcome measures were: Implant survivorship, Knee Society Scores and Knee flexion.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687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mean age of patients undergoing a medial ZUK was 67 with a range 42 to 88 and the mean BMI was 29.3 with a range of 20 to 48.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can be seen age and BMI were not contraindications to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unicompartmental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arthroplasty.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901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were a total of 6 revisions to TKA and one DAIR for deep infection. All involved medial ZUKs with no revisions of lateral implants.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most common reason for revision was progression of osteoarthritis which affected one patellofemoral joint and two lateral compartments.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reasons for revision were: Tibial condyle subsidence, arthrofibrosis, MCL rupture, 3 cases of progression of OA. 2 in the lateral compartment and one in patellofemoral joint.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Tibial condyle subsidence treated with a stemmed tibial component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Medial collateral ligament rupture – constrained implant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Rest revised to a TKA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871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Kaplan-Meier survivorship analysis of 452 knees showed 98% survivorship at 5 and 10 years.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5 years there were 200 knees at risk and at 10 years there were 54 knees at risk.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000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medial ZUKs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Mean Knee Scores increased from: 53.6 to 93.4.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Mean Knee function scores increased from: 54.0 to 91.0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Flexion increased from 117.4 to 126.4 degrees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367 knees with a minimum of 1 years follow up (median FU 5.4 years)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6232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lateral ZUKs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Mean Knee Scores increased from: 46.4 to 91.3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Mean Knee function scores increased from: 48.7 to 93.1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Flexion increased from 115.7 to 123.6 degrees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Median FU 5.3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71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clinical results of this study are comparable to case series of other popular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unicompartmental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implants.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survivorship results are consistent with the ZUK having the lowest 5 and 10 year revision rates in the national joint registry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Advantages of the ZUK are that it is a fixed bearing implant so there is no risk of bearing dislocation and the implant can be used for the medial or lateral compartment.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Limitations of this study are that it is a single surgeon series from a high volume ZUK user. Too few lateral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this study to make draw firm conclusions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7459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clinical results are comparable to case series of other popular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unicompartmental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implants.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survivorship results are consistent with the ZUK having the best 5 and 10 year survivorship in the national joint registry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Advantages of the ZUK are that it is a fixed bearing implant so there is no risk of bearing dislocation and the implant can be used for the medial or lateral compartment.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Limitations of this study are that it is a single surgeon series from a high volume ZUK user. Too few lateral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this study to make draw firm conclusions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441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clinical results are comparable to case series of other popular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unicompartmental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implants.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survivorship results are consistent with the ZUK having the lowest 5 and 10 year revision rates in the national joint registry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Advantages of the ZUK are that it is a fixed bearing implant so there is no risk of bearing dislocation and the implant can be used for the medial or lateral compartment.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6903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clinical results are comparable to case series of other popular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unicompartmental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implants.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survivorship results are consistent with the ZUK having the lowest 5 and 10 year revision rates in the national joint registry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Advantages of the ZUK are that it is a fixed bearing implant so there is no risk of bearing dislocation and the implant can be used for the medial or lateral compartment.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Limitations of this study are that it is a single surgeon series from a high volume ZUK user. 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there were too few lateral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this study to draw any firm conclusions from.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2704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take home message from this talk is that the ZUK has excellent implant survivorship, clinical outcomes and range of motion.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9147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2655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40892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4712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587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2371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Kaplan-Meier survivorship analysis of 452 knees showed 97.9%% survivorship at 5 and 10 years. There were 200 knees at risk at 5 years and 54 at risk at 10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3549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Kaplan-Meier survivorship analysis of 452 knees showed 97.9%% survivorship at 5 and 10 years. There were 200 knees at risk at 5 years and 54 at risk at 10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948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0445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7010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1207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9270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1B324-B9E3-45BA-9CF9-A110335D01BF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755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76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562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5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1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1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1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23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3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705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963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5" indent="0">
              <a:buNone/>
              <a:defRPr sz="1500" b="1"/>
            </a:lvl2pPr>
            <a:lvl3pPr marL="685808" indent="0">
              <a:buNone/>
              <a:defRPr sz="1350" b="1"/>
            </a:lvl3pPr>
            <a:lvl4pPr marL="1028712" indent="0">
              <a:buNone/>
              <a:defRPr sz="1200" b="1"/>
            </a:lvl4pPr>
            <a:lvl5pPr marL="1371615" indent="0">
              <a:buNone/>
              <a:defRPr sz="1200" b="1"/>
            </a:lvl5pPr>
            <a:lvl6pPr marL="1714519" indent="0">
              <a:buNone/>
              <a:defRPr sz="1200" b="1"/>
            </a:lvl6pPr>
            <a:lvl7pPr marL="2057423" indent="0">
              <a:buNone/>
              <a:defRPr sz="1200" b="1"/>
            </a:lvl7pPr>
            <a:lvl8pPr marL="2400327" indent="0">
              <a:buNone/>
              <a:defRPr sz="1200" b="1"/>
            </a:lvl8pPr>
            <a:lvl9pPr marL="27432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6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5" indent="0">
              <a:buNone/>
              <a:defRPr sz="1500" b="1"/>
            </a:lvl2pPr>
            <a:lvl3pPr marL="685808" indent="0">
              <a:buNone/>
              <a:defRPr sz="1350" b="1"/>
            </a:lvl3pPr>
            <a:lvl4pPr marL="1028712" indent="0">
              <a:buNone/>
              <a:defRPr sz="1200" b="1"/>
            </a:lvl4pPr>
            <a:lvl5pPr marL="1371615" indent="0">
              <a:buNone/>
              <a:defRPr sz="1200" b="1"/>
            </a:lvl5pPr>
            <a:lvl6pPr marL="1714519" indent="0">
              <a:buNone/>
              <a:defRPr sz="1200" b="1"/>
            </a:lvl6pPr>
            <a:lvl7pPr marL="2057423" indent="0">
              <a:buNone/>
              <a:defRPr sz="1200" b="1"/>
            </a:lvl7pPr>
            <a:lvl8pPr marL="2400327" indent="0">
              <a:buNone/>
              <a:defRPr sz="1200" b="1"/>
            </a:lvl8pPr>
            <a:lvl9pPr marL="27432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199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358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893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6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5" indent="0">
              <a:buNone/>
              <a:defRPr sz="900"/>
            </a:lvl2pPr>
            <a:lvl3pPr marL="685808" indent="0">
              <a:buNone/>
              <a:defRPr sz="750"/>
            </a:lvl3pPr>
            <a:lvl4pPr marL="1028712" indent="0">
              <a:buNone/>
              <a:defRPr sz="675"/>
            </a:lvl4pPr>
            <a:lvl5pPr marL="1371615" indent="0">
              <a:buNone/>
              <a:defRPr sz="675"/>
            </a:lvl5pPr>
            <a:lvl6pPr marL="1714519" indent="0">
              <a:buNone/>
              <a:defRPr sz="675"/>
            </a:lvl6pPr>
            <a:lvl7pPr marL="2057423" indent="0">
              <a:buNone/>
              <a:defRPr sz="675"/>
            </a:lvl7pPr>
            <a:lvl8pPr marL="2400327" indent="0">
              <a:buNone/>
              <a:defRPr sz="675"/>
            </a:lvl8pPr>
            <a:lvl9pPr marL="2743231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707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3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5" indent="0">
              <a:buNone/>
              <a:defRPr sz="2100"/>
            </a:lvl2pPr>
            <a:lvl3pPr marL="685808" indent="0">
              <a:buNone/>
              <a:defRPr sz="1800"/>
            </a:lvl3pPr>
            <a:lvl4pPr marL="1028712" indent="0">
              <a:buNone/>
              <a:defRPr sz="1500"/>
            </a:lvl4pPr>
            <a:lvl5pPr marL="1371615" indent="0">
              <a:buNone/>
              <a:defRPr sz="1500"/>
            </a:lvl5pPr>
            <a:lvl6pPr marL="1714519" indent="0">
              <a:buNone/>
              <a:defRPr sz="1500"/>
            </a:lvl6pPr>
            <a:lvl7pPr marL="2057423" indent="0">
              <a:buNone/>
              <a:defRPr sz="1500"/>
            </a:lvl7pPr>
            <a:lvl8pPr marL="2400327" indent="0">
              <a:buNone/>
              <a:defRPr sz="1500"/>
            </a:lvl8pPr>
            <a:lvl9pPr marL="2743231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5" indent="0">
              <a:buNone/>
              <a:defRPr sz="900"/>
            </a:lvl2pPr>
            <a:lvl3pPr marL="685808" indent="0">
              <a:buNone/>
              <a:defRPr sz="750"/>
            </a:lvl3pPr>
            <a:lvl4pPr marL="1028712" indent="0">
              <a:buNone/>
              <a:defRPr sz="675"/>
            </a:lvl4pPr>
            <a:lvl5pPr marL="1371615" indent="0">
              <a:buNone/>
              <a:defRPr sz="675"/>
            </a:lvl5pPr>
            <a:lvl6pPr marL="1714519" indent="0">
              <a:buNone/>
              <a:defRPr sz="675"/>
            </a:lvl6pPr>
            <a:lvl7pPr marL="2057423" indent="0">
              <a:buNone/>
              <a:defRPr sz="675"/>
            </a:lvl7pPr>
            <a:lvl8pPr marL="2400327" indent="0">
              <a:buNone/>
              <a:defRPr sz="675"/>
            </a:lvl8pPr>
            <a:lvl9pPr marL="2743231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767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25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653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95809-4AB5-4BF4-A17E-997B369C2AC0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E5430-8E6D-4639-928A-D9A7ADDC3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54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8" indent="-257178" algn="l" defTabSz="685808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9" indent="-214316" algn="l" defTabSz="685808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60" indent="-171452" algn="l" defTabSz="685808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64" indent="-171452" algn="l" defTabSz="685808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67" indent="-171452" algn="l" defTabSz="685808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72" indent="-171452" algn="l" defTabSz="685808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76" indent="-171452" algn="l" defTabSz="685808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79" indent="-171452" algn="l" defTabSz="685808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82" indent="-171452" algn="l" defTabSz="685808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5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8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12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15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19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23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27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31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4" Type="http://schemas.openxmlformats.org/officeDocument/2006/relationships/image" Target="../media/image6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37399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6EAF069-C5AF-0C4F-B4AB-FD481B9EA45E}"/>
              </a:ext>
            </a:extLst>
          </p:cNvPr>
          <p:cNvSpPr txBox="1">
            <a:spLocks/>
          </p:cNvSpPr>
          <p:nvPr/>
        </p:nvSpPr>
        <p:spPr>
          <a:xfrm>
            <a:off x="1339850" y="1698948"/>
            <a:ext cx="6464300" cy="15401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3305" tIns="31652" rIns="63305" bIns="3165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>
                <a:solidFill>
                  <a:schemeClr val="bg1"/>
                </a:solidFill>
              </a:rPr>
              <a:t>Clinical results and 12-year survivorship of the </a:t>
            </a:r>
            <a:r>
              <a:rPr lang="en-GB" sz="3000" dirty="0" err="1">
                <a:solidFill>
                  <a:schemeClr val="bg1"/>
                </a:solidFill>
              </a:rPr>
              <a:t>Physica</a:t>
            </a:r>
            <a:r>
              <a:rPr lang="en-GB" sz="3000" dirty="0">
                <a:solidFill>
                  <a:schemeClr val="bg1"/>
                </a:solidFill>
              </a:rPr>
              <a:t> ZUK </a:t>
            </a:r>
            <a:r>
              <a:rPr lang="en-GB" sz="3000" dirty="0" err="1">
                <a:solidFill>
                  <a:schemeClr val="bg1"/>
                </a:solidFill>
              </a:rPr>
              <a:t>unicompartmental</a:t>
            </a:r>
            <a:r>
              <a:rPr lang="en-GB" sz="3000" dirty="0">
                <a:solidFill>
                  <a:schemeClr val="bg1"/>
                </a:solidFill>
              </a:rPr>
              <a:t> knee replacement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3182FB2-AC4F-504E-8725-3226CC1E956D}"/>
              </a:ext>
            </a:extLst>
          </p:cNvPr>
          <p:cNvSpPr txBox="1">
            <a:spLocks/>
          </p:cNvSpPr>
          <p:nvPr/>
        </p:nvSpPr>
        <p:spPr>
          <a:xfrm>
            <a:off x="3056234" y="3452484"/>
            <a:ext cx="3029471" cy="1339180"/>
          </a:xfrm>
          <a:prstGeom prst="rect">
            <a:avLst/>
          </a:prstGeom>
          <a:solidFill>
            <a:srgbClr val="CDDEF3"/>
          </a:solidFill>
          <a:ln>
            <a:noFill/>
          </a:ln>
        </p:spPr>
        <p:txBody>
          <a:bodyPr vert="horz" lIns="58434" tIns="29218" rIns="58434" bIns="2921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100" dirty="0">
                <a:cs typeface="Arial" panose="020B0604020202020204" pitchFamily="34" charset="0"/>
              </a:rPr>
              <a:t>Mr James Gill (ST7)</a:t>
            </a:r>
          </a:p>
          <a:p>
            <a:r>
              <a:rPr lang="en-GB" sz="2100" dirty="0">
                <a:cs typeface="Arial" panose="020B0604020202020204" pitchFamily="34" charset="0"/>
              </a:rPr>
              <a:t>Mr Paul Nicolai (Cons)</a:t>
            </a:r>
            <a:endParaRPr lang="en-GB" sz="2400" dirty="0"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100" dirty="0">
                <a:cs typeface="Arial" panose="020B0604020202020204" pitchFamily="34" charset="0"/>
              </a:rPr>
              <a:t>West Suffolk Hospital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2468D76-00D8-0943-876F-931A68DE1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725" y="193577"/>
            <a:ext cx="1418021" cy="14532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6BFDEA-8CEA-164A-8E78-A650E6E9B7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5704" y="299623"/>
            <a:ext cx="1569361" cy="7794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96AE563-DE5F-1A48-8CE9-D8F73A4BF3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088"/>
          <a:stretch/>
        </p:blipFill>
        <p:spPr>
          <a:xfrm>
            <a:off x="1631803" y="3418236"/>
            <a:ext cx="1047926" cy="13466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B584F4C-48B4-0742-92DD-41A3B33454A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51259"/>
          <a:stretch/>
        </p:blipFill>
        <p:spPr>
          <a:xfrm>
            <a:off x="6381808" y="3420764"/>
            <a:ext cx="977153" cy="134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75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37399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1323286" y="387453"/>
            <a:ext cx="6464299" cy="537938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365292" y="1209625"/>
            <a:ext cx="6422293" cy="237023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 lvl="1" indent="0">
              <a:buNone/>
            </a:pPr>
            <a:r>
              <a:rPr lang="en-GB" sz="1500" u="sng" dirty="0"/>
              <a:t>Implant</a:t>
            </a:r>
          </a:p>
          <a:p>
            <a:pPr marL="9525" lvl="1" indent="0">
              <a:buNone/>
            </a:pPr>
            <a:r>
              <a:rPr lang="en-GB" sz="1500" dirty="0"/>
              <a:t>ZUK - fixed bearing implant introduced in 2005</a:t>
            </a:r>
          </a:p>
          <a:p>
            <a:pPr marL="9525" lvl="1" indent="0">
              <a:buNone/>
            </a:pPr>
            <a:r>
              <a:rPr lang="en-GB" sz="1500" dirty="0"/>
              <a:t>	</a:t>
            </a:r>
          </a:p>
          <a:p>
            <a:pPr marL="9525" lvl="1" indent="0">
              <a:buNone/>
            </a:pPr>
            <a:endParaRPr lang="en-GB" sz="1500" dirty="0"/>
          </a:p>
          <a:p>
            <a:pPr marL="9525" lvl="1" indent="0">
              <a:buNone/>
            </a:pPr>
            <a:endParaRPr lang="en-GB" sz="1500" dirty="0"/>
          </a:p>
          <a:p>
            <a:pPr marL="9525" lvl="1" indent="0">
              <a:buNone/>
            </a:pPr>
            <a:endParaRPr lang="en-GB" sz="900" dirty="0"/>
          </a:p>
          <a:p>
            <a:pPr marL="9525" lvl="1" indent="0">
              <a:buNone/>
            </a:pPr>
            <a:endParaRPr lang="en-GB" sz="900" dirty="0"/>
          </a:p>
          <a:p>
            <a:pPr marL="9525" lvl="1" indent="0">
              <a:buNone/>
            </a:pPr>
            <a:endParaRPr lang="en-GB" sz="1500" u="sng" dirty="0"/>
          </a:p>
          <a:p>
            <a:pPr marL="9525" lvl="1" indent="0">
              <a:buNone/>
            </a:pPr>
            <a:endParaRPr lang="en-GB" sz="1500" dirty="0"/>
          </a:p>
          <a:p>
            <a:pPr marL="169069" indent="-169069">
              <a:buNone/>
            </a:pPr>
            <a:endParaRPr lang="en-US" sz="825" dirty="0"/>
          </a:p>
          <a:p>
            <a:pPr marL="9525" lvl="1" indent="0">
              <a:buNone/>
            </a:pPr>
            <a:endParaRPr lang="en-GB" sz="1350" dirty="0"/>
          </a:p>
          <a:p>
            <a:pPr marL="9525" lvl="1" indent="0">
              <a:buNone/>
            </a:pPr>
            <a:endParaRPr lang="en-GB" sz="1500" dirty="0"/>
          </a:p>
          <a:p>
            <a:pPr marL="342905" lvl="1" indent="0">
              <a:buNone/>
            </a:pPr>
            <a:endParaRPr lang="en-GB" sz="21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AA486C-C686-4C4D-BC32-29AD88D74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433" y="2250028"/>
            <a:ext cx="1553492" cy="11188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743E78E-F98C-B643-9845-2BD1635D27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261" y="2218913"/>
            <a:ext cx="1150861" cy="11499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D6F105-2544-8D4E-8ED4-03EE1490E7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4769" y="2030832"/>
            <a:ext cx="872394" cy="13676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F30E21-F1DA-074B-976C-C3FD3DB9E64D}"/>
              </a:ext>
            </a:extLst>
          </p:cNvPr>
          <p:cNvSpPr txBox="1"/>
          <p:nvPr/>
        </p:nvSpPr>
        <p:spPr>
          <a:xfrm>
            <a:off x="1493652" y="1911239"/>
            <a:ext cx="1416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Miller-</a:t>
            </a:r>
            <a:r>
              <a:rPr lang="en-US" sz="1600" dirty="0" err="1"/>
              <a:t>Gallante</a:t>
            </a:r>
            <a:endParaRPr lang="en-US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B284C4-6AC7-DB42-9321-8AEC1F8AE205}"/>
              </a:ext>
            </a:extLst>
          </p:cNvPr>
          <p:cNvSpPr txBox="1"/>
          <p:nvPr/>
        </p:nvSpPr>
        <p:spPr>
          <a:xfrm>
            <a:off x="3296784" y="1930475"/>
            <a:ext cx="742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ZUK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45EF8C-F023-7D4F-9303-473172FC0C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9646" y="2207357"/>
            <a:ext cx="1236892" cy="97048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9B55050-89D2-2249-87CC-21904CFA11E3}"/>
              </a:ext>
            </a:extLst>
          </p:cNvPr>
          <p:cNvSpPr txBox="1"/>
          <p:nvPr/>
        </p:nvSpPr>
        <p:spPr>
          <a:xfrm>
            <a:off x="1295993" y="4368548"/>
            <a:ext cx="64511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069" indent="-169069">
              <a:buNone/>
            </a:pPr>
            <a:r>
              <a:rPr lang="en-US" sz="800" dirty="0"/>
              <a:t>[1] Berger RA, </a:t>
            </a:r>
            <a:r>
              <a:rPr lang="en-US" sz="800" dirty="0" err="1"/>
              <a:t>Meneghini</a:t>
            </a:r>
            <a:r>
              <a:rPr lang="en-US" sz="800" dirty="0"/>
              <a:t> RM, Jacobs JJ, </a:t>
            </a:r>
            <a:r>
              <a:rPr lang="en-US" sz="800" i="1" dirty="0"/>
              <a:t>et al.</a:t>
            </a:r>
            <a:r>
              <a:rPr lang="en-US" sz="800" dirty="0"/>
              <a:t> Results of </a:t>
            </a:r>
            <a:r>
              <a:rPr lang="en-US" sz="800" dirty="0" err="1"/>
              <a:t>unicompartmental</a:t>
            </a:r>
            <a:r>
              <a:rPr lang="en-US" sz="800" dirty="0"/>
              <a:t> knee arthroplasty at a minimum of ten years of follow-up. </a:t>
            </a:r>
            <a:r>
              <a:rPr lang="en-US" sz="800" i="1" dirty="0"/>
              <a:t>J Bone Joint </a:t>
            </a:r>
            <a:r>
              <a:rPr lang="en-US" sz="800" i="1" dirty="0" err="1"/>
              <a:t>Surg</a:t>
            </a:r>
            <a:r>
              <a:rPr lang="en-US" sz="800" i="1" dirty="0"/>
              <a:t> Am</a:t>
            </a:r>
            <a:r>
              <a:rPr lang="en-US" sz="800" dirty="0"/>
              <a:t> 2005;</a:t>
            </a:r>
            <a:r>
              <a:rPr lang="en-US" sz="800" b="1" dirty="0"/>
              <a:t>87</a:t>
            </a:r>
            <a:r>
              <a:rPr lang="en-US" sz="800" dirty="0"/>
              <a:t>:999–1006.</a:t>
            </a:r>
          </a:p>
          <a:p>
            <a:pPr marL="169069" indent="-169069">
              <a:buNone/>
            </a:pPr>
            <a:r>
              <a:rPr lang="en-US" sz="800" dirty="0"/>
              <a:t>[2] </a:t>
            </a:r>
            <a:r>
              <a:rPr lang="en-US" sz="800" dirty="0" err="1"/>
              <a:t>Winnock</a:t>
            </a:r>
            <a:r>
              <a:rPr lang="en-US" sz="800" dirty="0"/>
              <a:t> de Grave P, </a:t>
            </a:r>
            <a:r>
              <a:rPr lang="en-US" sz="800" dirty="0" err="1"/>
              <a:t>Barbier</a:t>
            </a:r>
            <a:r>
              <a:rPr lang="en-US" sz="800" dirty="0"/>
              <a:t> J, </a:t>
            </a:r>
            <a:r>
              <a:rPr lang="en-US" sz="800" dirty="0" err="1"/>
              <a:t>Luyckx</a:t>
            </a:r>
            <a:r>
              <a:rPr lang="en-US" sz="800" dirty="0"/>
              <a:t> T, </a:t>
            </a:r>
            <a:r>
              <a:rPr lang="en-US" sz="800" i="1" dirty="0"/>
              <a:t>et al.</a:t>
            </a:r>
            <a:r>
              <a:rPr lang="en-US" sz="800" dirty="0"/>
              <a:t> Outcomes of a Fixed-Bearing, Medial, Cemented </a:t>
            </a:r>
            <a:r>
              <a:rPr lang="en-US" sz="800" dirty="0" err="1"/>
              <a:t>Unicondylar</a:t>
            </a:r>
            <a:r>
              <a:rPr lang="en-US" sz="800" dirty="0"/>
              <a:t> Knee Arthroplasty Design: Survival Analysis and Functional Score of 460 Cases. </a:t>
            </a:r>
            <a:r>
              <a:rPr lang="en-US" sz="800" i="1" dirty="0"/>
              <a:t>J Arthroplasty</a:t>
            </a:r>
            <a:r>
              <a:rPr lang="en-US" sz="800" dirty="0"/>
              <a:t> 2018;</a:t>
            </a:r>
            <a:r>
              <a:rPr lang="en-US" sz="800" b="1" dirty="0"/>
              <a:t>33</a:t>
            </a:r>
            <a:r>
              <a:rPr lang="en-US" sz="800" dirty="0"/>
              <a:t>:2792–9.</a:t>
            </a:r>
            <a:endParaRPr lang="en-GB" sz="800" dirty="0"/>
          </a:p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CCDB54-CD06-BC42-AE31-64A74574AB7C}"/>
              </a:ext>
            </a:extLst>
          </p:cNvPr>
          <p:cNvSpPr/>
          <p:nvPr/>
        </p:nvSpPr>
        <p:spPr>
          <a:xfrm>
            <a:off x="1481789" y="1919078"/>
            <a:ext cx="1467538" cy="161555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F40779-06A8-D641-A363-B0659E0EFA95}"/>
              </a:ext>
            </a:extLst>
          </p:cNvPr>
          <p:cNvSpPr/>
          <p:nvPr/>
        </p:nvSpPr>
        <p:spPr>
          <a:xfrm>
            <a:off x="3242050" y="1915034"/>
            <a:ext cx="4354285" cy="161555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F9B170-ED78-A242-81E6-92971F6648E3}"/>
              </a:ext>
            </a:extLst>
          </p:cNvPr>
          <p:cNvSpPr txBox="1"/>
          <p:nvPr/>
        </p:nvSpPr>
        <p:spPr>
          <a:xfrm>
            <a:off x="1365292" y="3615847"/>
            <a:ext cx="6231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lvl="1" indent="0">
              <a:buNone/>
            </a:pPr>
            <a:r>
              <a:rPr lang="en-GB" sz="1500" u="sng" dirty="0"/>
              <a:t>Aim</a:t>
            </a:r>
          </a:p>
          <a:p>
            <a:pPr marL="9525" lvl="1" indent="0">
              <a:buNone/>
            </a:pPr>
            <a:r>
              <a:rPr lang="en-GB" sz="1500" dirty="0"/>
              <a:t>Report mid-term clinical and survivorship results of the ZUK [1,2]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170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34516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1332738" y="410672"/>
            <a:ext cx="6464299" cy="537938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332738" y="1090090"/>
            <a:ext cx="6464299" cy="380391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 lvl="1" indent="0">
              <a:buNone/>
            </a:pPr>
            <a:r>
              <a:rPr lang="en-GB" sz="2700" dirty="0"/>
              <a:t>Single surgeon case series:</a:t>
            </a:r>
          </a:p>
          <a:p>
            <a:pPr marL="9525" lvl="1" indent="0">
              <a:buNone/>
            </a:pPr>
            <a:r>
              <a:rPr lang="en-GB" sz="2700" dirty="0"/>
              <a:t>	466 ZUKs since 2005</a:t>
            </a:r>
          </a:p>
          <a:p>
            <a:pPr marL="9525" lvl="1" indent="0">
              <a:buNone/>
            </a:pPr>
            <a:r>
              <a:rPr lang="en-GB" sz="2700" dirty="0"/>
              <a:t>		452 medial</a:t>
            </a:r>
          </a:p>
          <a:p>
            <a:pPr marL="9525" lvl="1" indent="0">
              <a:buNone/>
            </a:pPr>
            <a:r>
              <a:rPr lang="en-GB" sz="2700" dirty="0"/>
              <a:t>		14 lateral</a:t>
            </a:r>
          </a:p>
          <a:p>
            <a:pPr marL="9525" lvl="1" indent="0">
              <a:buNone/>
            </a:pPr>
            <a:endParaRPr lang="en-GB" sz="2700" dirty="0"/>
          </a:p>
          <a:p>
            <a:pPr marL="9525" lvl="1" indent="0">
              <a:buNone/>
            </a:pPr>
            <a:r>
              <a:rPr lang="en-GB" sz="2700" dirty="0"/>
              <a:t>Outcome measures: </a:t>
            </a:r>
          </a:p>
          <a:p>
            <a:pPr marL="9525" lvl="1" indent="0">
              <a:buNone/>
            </a:pPr>
            <a:r>
              <a:rPr lang="en-GB" sz="2700" dirty="0"/>
              <a:t>	Implant survivorship (Kaplan-Meier)</a:t>
            </a:r>
          </a:p>
          <a:p>
            <a:pPr marL="9525" lvl="1" indent="0">
              <a:buNone/>
            </a:pPr>
            <a:r>
              <a:rPr lang="en-GB" sz="2700" dirty="0"/>
              <a:t>	Knee Society Score (0-100)</a:t>
            </a:r>
          </a:p>
          <a:p>
            <a:pPr marL="9525" lvl="1" indent="0">
              <a:buNone/>
            </a:pPr>
            <a:r>
              <a:rPr lang="en-GB" sz="2700" dirty="0"/>
              <a:t>	Knee flexion</a:t>
            </a:r>
          </a:p>
          <a:p>
            <a:pPr marL="9525" lvl="1" indent="0">
              <a:buNone/>
            </a:pPr>
            <a:r>
              <a:rPr lang="en-US" sz="1725" dirty="0"/>
              <a:t>.</a:t>
            </a:r>
            <a:endParaRPr lang="en-GB" sz="2700" dirty="0"/>
          </a:p>
        </p:txBody>
      </p:sp>
    </p:spTree>
    <p:extLst>
      <p:ext uri="{BB962C8B-B14F-4D97-AF65-F5344CB8AC3E}">
        <p14:creationId xmlns:p14="http://schemas.microsoft.com/office/powerpoint/2010/main" val="590911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34516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1332738" y="410672"/>
            <a:ext cx="6464299" cy="537938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Patient demographics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332738" y="1090090"/>
            <a:ext cx="6464299" cy="380391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 lvl="1" indent="0">
              <a:buNone/>
            </a:pPr>
            <a:endParaRPr lang="en-GB" sz="2700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E9698AF-CF71-4641-80A6-D9B924DC6C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639717"/>
              </p:ext>
            </p:extLst>
          </p:nvPr>
        </p:nvGraphicFramePr>
        <p:xfrm>
          <a:off x="1475656" y="1815666"/>
          <a:ext cx="6264696" cy="1950720"/>
        </p:xfrm>
        <a:graphic>
          <a:graphicData uri="http://schemas.openxmlformats.org/drawingml/2006/table">
            <a:tbl>
              <a:tblPr firstRow="1" firstCol="1" bandRow="1"/>
              <a:tblGrid>
                <a:gridCol w="2304256">
                  <a:extLst>
                    <a:ext uri="{9D8B030D-6E8A-4147-A177-3AD203B41FA5}">
                      <a16:colId xmlns:a16="http://schemas.microsoft.com/office/drawing/2014/main" val="144522509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3447397957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797584593"/>
                    </a:ext>
                  </a:extLst>
                </a:gridCol>
              </a:tblGrid>
              <a:tr h="2314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131413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Medial n=452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131413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Lateral n=14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7789247"/>
                  </a:ext>
                </a:extLst>
              </a:tr>
              <a:tr h="4629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131413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Age, mean (range)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67 (42-88)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58 (47-69)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0316908"/>
                  </a:ext>
                </a:extLst>
              </a:tr>
              <a:tr h="6943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131413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Gender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131413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Male     232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131413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Female 220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131413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Male     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131413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Female 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220901"/>
                  </a:ext>
                </a:extLst>
              </a:tr>
              <a:tr h="2314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131413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BMI (kg/m</a:t>
                      </a:r>
                      <a:r>
                        <a:rPr lang="en-GB" sz="1600" baseline="30000" dirty="0">
                          <a:solidFill>
                            <a:srgbClr val="131413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en-GB" sz="1600" dirty="0">
                          <a:solidFill>
                            <a:srgbClr val="131413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),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131413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mean +/-SD (range)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131413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29.3 +/-4.0 (20-48)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131413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28.3 +/-3.5 (22-35)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020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1352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34516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1332738" y="410672"/>
            <a:ext cx="6464299" cy="537938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Results: Revisions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332738" y="1090090"/>
            <a:ext cx="6464299" cy="380391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 lvl="1" indent="0">
              <a:buNone/>
            </a:pPr>
            <a:endParaRPr lang="en-GB" sz="2700" dirty="0"/>
          </a:p>
          <a:p>
            <a:pPr marL="9525" lvl="1" indent="0">
              <a:buNone/>
            </a:pPr>
            <a:endParaRPr lang="en-GB" sz="2700" dirty="0"/>
          </a:p>
          <a:p>
            <a:pPr marL="9525" lvl="1" indent="0">
              <a:buNone/>
            </a:pPr>
            <a:endParaRPr lang="en-GB" sz="27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0C4B3C5-966F-6C4C-B8AC-581A57CBA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942001"/>
              </p:ext>
            </p:extLst>
          </p:nvPr>
        </p:nvGraphicFramePr>
        <p:xfrm>
          <a:off x="1489654" y="1677261"/>
          <a:ext cx="6258086" cy="2034776"/>
        </p:xfrm>
        <a:graphic>
          <a:graphicData uri="http://schemas.openxmlformats.org/drawingml/2006/table">
            <a:tbl>
              <a:tblPr firstRow="1" firstCol="1" bandRow="1"/>
              <a:tblGrid>
                <a:gridCol w="1448872">
                  <a:extLst>
                    <a:ext uri="{9D8B030D-6E8A-4147-A177-3AD203B41FA5}">
                      <a16:colId xmlns:a16="http://schemas.microsoft.com/office/drawing/2014/main" val="35387856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39110387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004903882"/>
                    </a:ext>
                  </a:extLst>
                </a:gridCol>
                <a:gridCol w="3441062">
                  <a:extLst>
                    <a:ext uri="{9D8B030D-6E8A-4147-A177-3AD203B41FA5}">
                      <a16:colId xmlns:a16="http://schemas.microsoft.com/office/drawing/2014/main" val="434971573"/>
                    </a:ext>
                  </a:extLst>
                </a:gridCol>
              </a:tblGrid>
              <a:tr h="2543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Time (months)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Age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Sex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Reason for revision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6073146"/>
                  </a:ext>
                </a:extLst>
              </a:tr>
              <a:tr h="2543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0.75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65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S. Aureus infection: 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DAIR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3200594"/>
                  </a:ext>
                </a:extLst>
              </a:tr>
              <a:tr h="2543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77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F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Tibial condyle subsidence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4932643"/>
                  </a:ext>
                </a:extLst>
              </a:tr>
              <a:tr h="2543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75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Arthrofibrosis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1082211"/>
                  </a:ext>
                </a:extLst>
              </a:tr>
              <a:tr h="2543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13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84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F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MCL rupture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1221493"/>
                  </a:ext>
                </a:extLst>
              </a:tr>
              <a:tr h="2543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18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54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F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Progression of OA in lateral compartment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5717438"/>
                  </a:ext>
                </a:extLst>
              </a:tr>
              <a:tr h="2543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42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77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Progression of OA in patellofemoral joint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3322825"/>
                  </a:ext>
                </a:extLst>
              </a:tr>
              <a:tr h="2543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54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67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F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Progression of OA in lateral compartment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5597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970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en-GB" sz="1050" dirty="0"/>
              <a:t>Age</a:t>
            </a:r>
          </a:p>
          <a:p>
            <a:pPr fontAlgn="t"/>
            <a:r>
              <a:rPr lang="en-GB" sz="1050" dirty="0"/>
              <a:t>Sex</a:t>
            </a:r>
          </a:p>
          <a:p>
            <a:pPr fontAlgn="t"/>
            <a:r>
              <a:rPr lang="en-GB" sz="1050" dirty="0"/>
              <a:t>Time (months)</a:t>
            </a:r>
          </a:p>
          <a:p>
            <a:pPr fontAlgn="t"/>
            <a:r>
              <a:rPr lang="en-GB" sz="1050" dirty="0"/>
              <a:t>Reason for revision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Results: Medial Survivorship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7E695E0A-D3D3-084C-A3E3-9267EF4250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526637"/>
              </p:ext>
            </p:extLst>
          </p:nvPr>
        </p:nvGraphicFramePr>
        <p:xfrm>
          <a:off x="1336433" y="1131590"/>
          <a:ext cx="6384360" cy="3694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28600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Results: Medial ZUK Knee Society Scores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2F84972D-4409-9B49-9066-2EFEB7FD77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816806"/>
              </p:ext>
            </p:extLst>
          </p:nvPr>
        </p:nvGraphicFramePr>
        <p:xfrm>
          <a:off x="1585006" y="1150321"/>
          <a:ext cx="6027621" cy="30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3CB140F-18D9-184D-96DB-FF72A925D6C1}"/>
              </a:ext>
            </a:extLst>
          </p:cNvPr>
          <p:cNvSpPr txBox="1"/>
          <p:nvPr/>
        </p:nvSpPr>
        <p:spPr>
          <a:xfrm>
            <a:off x="2483768" y="4362418"/>
            <a:ext cx="6027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Mean pre op flexion:		117.4</a:t>
            </a:r>
            <a:r>
              <a:rPr lang="en-US" sz="1400" baseline="30000" dirty="0"/>
              <a:t>o</a:t>
            </a:r>
            <a:r>
              <a:rPr lang="en-US" sz="1400" dirty="0"/>
              <a:t> </a:t>
            </a:r>
          </a:p>
          <a:p>
            <a:r>
              <a:rPr lang="en-US" sz="1400" dirty="0"/>
              <a:t>Mean post operative flexion:	126.4</a:t>
            </a:r>
            <a:r>
              <a:rPr lang="en-US" sz="1400" baseline="30000" dirty="0"/>
              <a:t>o </a:t>
            </a:r>
            <a:endParaRPr lang="en-US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804E8F-2BAF-7044-BB31-C69A11D9F7D7}"/>
              </a:ext>
            </a:extLst>
          </p:cNvPr>
          <p:cNvSpPr txBox="1"/>
          <p:nvPr/>
        </p:nvSpPr>
        <p:spPr>
          <a:xfrm>
            <a:off x="5652120" y="934877"/>
            <a:ext cx="21818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lvl="1"/>
            <a:r>
              <a:rPr lang="en-US" sz="1000" dirty="0"/>
              <a:t>P-values displayed for unpaired t- test</a:t>
            </a:r>
          </a:p>
        </p:txBody>
      </p:sp>
    </p:spTree>
    <p:extLst>
      <p:ext uri="{BB962C8B-B14F-4D97-AF65-F5344CB8AC3E}">
        <p14:creationId xmlns:p14="http://schemas.microsoft.com/office/powerpoint/2010/main" val="1239680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Results: Lateral ZUK Knee Society Scores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2F84972D-4409-9B49-9066-2EFEB7FD7794}"/>
              </a:ext>
            </a:extLst>
          </p:cNvPr>
          <p:cNvGraphicFramePr/>
          <p:nvPr/>
        </p:nvGraphicFramePr>
        <p:xfrm>
          <a:off x="1574155" y="1170384"/>
          <a:ext cx="6027621" cy="30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3CB140F-18D9-184D-96DB-FF72A925D6C1}"/>
              </a:ext>
            </a:extLst>
          </p:cNvPr>
          <p:cNvSpPr txBox="1"/>
          <p:nvPr/>
        </p:nvSpPr>
        <p:spPr>
          <a:xfrm>
            <a:off x="2483769" y="4362418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Mean pre op flexion:		115.7</a:t>
            </a:r>
            <a:r>
              <a:rPr lang="en-US" sz="1400" baseline="30000" dirty="0"/>
              <a:t>o</a:t>
            </a:r>
            <a:r>
              <a:rPr lang="en-US" sz="1400" dirty="0"/>
              <a:t> </a:t>
            </a:r>
          </a:p>
          <a:p>
            <a:r>
              <a:rPr lang="en-US" sz="1400" dirty="0"/>
              <a:t>Mean post operative flexion:	123.6</a:t>
            </a:r>
            <a:r>
              <a:rPr lang="en-US" sz="1400" baseline="30000" dirty="0"/>
              <a:t>o </a:t>
            </a:r>
            <a:endParaRPr lang="en-US" sz="1400" dirty="0"/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A12FF879-519E-E44E-B123-D51934AE63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077358"/>
              </p:ext>
            </p:extLst>
          </p:nvPr>
        </p:nvGraphicFramePr>
        <p:xfrm>
          <a:off x="1408120" y="1076666"/>
          <a:ext cx="6425805" cy="3151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74804E8F-2BAF-7044-BB31-C69A11D9F7D7}"/>
              </a:ext>
            </a:extLst>
          </p:cNvPr>
          <p:cNvSpPr txBox="1"/>
          <p:nvPr/>
        </p:nvSpPr>
        <p:spPr>
          <a:xfrm>
            <a:off x="5652120" y="934877"/>
            <a:ext cx="21818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lvl="1"/>
            <a:r>
              <a:rPr lang="en-US" sz="1000" dirty="0"/>
              <a:t>P-values displayed for unpaired t- test</a:t>
            </a:r>
          </a:p>
        </p:txBody>
      </p:sp>
    </p:spTree>
    <p:extLst>
      <p:ext uri="{BB962C8B-B14F-4D97-AF65-F5344CB8AC3E}">
        <p14:creationId xmlns:p14="http://schemas.microsoft.com/office/powerpoint/2010/main" val="3890056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002A3B-7685-A04F-910B-8F4981895340}"/>
              </a:ext>
            </a:extLst>
          </p:cNvPr>
          <p:cNvSpPr txBox="1"/>
          <p:nvPr/>
        </p:nvSpPr>
        <p:spPr>
          <a:xfrm>
            <a:off x="1527972" y="951570"/>
            <a:ext cx="6315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clinical results are comparable to case series of other popular </a:t>
            </a:r>
            <a:r>
              <a:rPr lang="en-GB" dirty="0" err="1"/>
              <a:t>unicompartmental</a:t>
            </a:r>
            <a:r>
              <a:rPr lang="en-GB" dirty="0"/>
              <a:t> implants [3,4]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9DA60B-CECC-6D4A-90BC-545E5A4BBC80}"/>
              </a:ext>
            </a:extLst>
          </p:cNvPr>
          <p:cNvSpPr txBox="1"/>
          <p:nvPr/>
        </p:nvSpPr>
        <p:spPr>
          <a:xfrm>
            <a:off x="1389424" y="4204347"/>
            <a:ext cx="64538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76213"/>
            <a:r>
              <a:rPr lang="en-US" sz="900" dirty="0"/>
              <a:t>[3] Edmondson M, </a:t>
            </a:r>
            <a:r>
              <a:rPr lang="en-US" sz="900" dirty="0" err="1"/>
              <a:t>Atrey</a:t>
            </a:r>
            <a:r>
              <a:rPr lang="en-US" sz="900" dirty="0"/>
              <a:t> A, East D, </a:t>
            </a:r>
            <a:r>
              <a:rPr lang="en-US" sz="900" i="1" dirty="0"/>
              <a:t>et al.</a:t>
            </a:r>
            <a:r>
              <a:rPr lang="en-US" sz="900" dirty="0"/>
              <a:t> Survival analysis and functional outcome of the Oxford </a:t>
            </a:r>
            <a:r>
              <a:rPr lang="en-US" sz="900" dirty="0" err="1"/>
              <a:t>unicompartmental</a:t>
            </a:r>
            <a:r>
              <a:rPr lang="en-US" sz="900" dirty="0"/>
              <a:t> knee replacement up to 11 years follow up at a District General Hospital. </a:t>
            </a:r>
            <a:r>
              <a:rPr lang="en-US" sz="900" i="1" dirty="0"/>
              <a:t>J </a:t>
            </a:r>
            <a:r>
              <a:rPr lang="en-US" sz="900" i="1" dirty="0" err="1"/>
              <a:t>Orthop</a:t>
            </a:r>
            <a:r>
              <a:rPr lang="en-US" sz="900" dirty="0"/>
              <a:t> 2015;</a:t>
            </a:r>
            <a:r>
              <a:rPr lang="en-US" sz="900" b="1" dirty="0"/>
              <a:t>12</a:t>
            </a:r>
            <a:r>
              <a:rPr lang="en-US" sz="900" dirty="0"/>
              <a:t>:S105-10. doi:10.1016/j.jor.2013.12.007</a:t>
            </a:r>
            <a:endParaRPr lang="en-GB" sz="900" dirty="0"/>
          </a:p>
          <a:p>
            <a:pPr marL="185738" indent="-185738"/>
            <a:r>
              <a:rPr lang="en-US" sz="900" dirty="0"/>
              <a:t>[4] </a:t>
            </a:r>
            <a:r>
              <a:rPr lang="en-US" sz="900" dirty="0" err="1"/>
              <a:t>Naudie</a:t>
            </a:r>
            <a:r>
              <a:rPr lang="en-US" sz="900" dirty="0"/>
              <a:t> D, Guerin J, Parker DA, </a:t>
            </a:r>
            <a:r>
              <a:rPr lang="en-US" sz="900" i="1" dirty="0"/>
              <a:t>et al.</a:t>
            </a:r>
            <a:r>
              <a:rPr lang="en-US" sz="900" dirty="0"/>
              <a:t> Medial </a:t>
            </a:r>
            <a:r>
              <a:rPr lang="en-US" sz="900" dirty="0" err="1"/>
              <a:t>unicompartmental</a:t>
            </a:r>
            <a:r>
              <a:rPr lang="en-US" sz="900" dirty="0"/>
              <a:t> knee arthroplasty with the Miller-Galante prosthesis. </a:t>
            </a:r>
            <a:r>
              <a:rPr lang="en-US" sz="900" i="1" dirty="0"/>
              <a:t>J Bone Joint </a:t>
            </a:r>
            <a:r>
              <a:rPr lang="en-US" sz="900" i="1" dirty="0" err="1"/>
              <a:t>Surg</a:t>
            </a:r>
            <a:r>
              <a:rPr lang="en-US" sz="900" i="1" dirty="0"/>
              <a:t> Am</a:t>
            </a:r>
            <a:r>
              <a:rPr lang="en-US" sz="900" dirty="0"/>
              <a:t> 2004;</a:t>
            </a:r>
            <a:r>
              <a:rPr lang="en-US" sz="900" b="1" dirty="0"/>
              <a:t>86</a:t>
            </a:r>
            <a:r>
              <a:rPr lang="en-US" sz="900" dirty="0"/>
              <a:t>-</a:t>
            </a:r>
            <a:r>
              <a:rPr lang="en-US" sz="900" b="1" dirty="0"/>
              <a:t>A</a:t>
            </a:r>
            <a:r>
              <a:rPr lang="en-US" sz="900" dirty="0"/>
              <a:t>:1931–5.</a:t>
            </a:r>
            <a:endParaRPr lang="en-GB" sz="900" dirty="0"/>
          </a:p>
          <a:p>
            <a:r>
              <a:rPr lang="en-US" sz="900" dirty="0"/>
              <a:t>[5] National Joint Registry for England, Wales NI and the I of M. 2018 15th Annual Report. 2018. 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1523265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23478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002A3B-7685-A04F-910B-8F4981895340}"/>
              </a:ext>
            </a:extLst>
          </p:cNvPr>
          <p:cNvSpPr txBox="1"/>
          <p:nvPr/>
        </p:nvSpPr>
        <p:spPr>
          <a:xfrm>
            <a:off x="1527972" y="951570"/>
            <a:ext cx="63153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clinical results are comparable to case series of other popular </a:t>
            </a:r>
            <a:r>
              <a:rPr lang="en-GB" dirty="0" err="1"/>
              <a:t>unicompartmental</a:t>
            </a:r>
            <a:r>
              <a:rPr lang="en-GB" dirty="0"/>
              <a:t> implants [3,4]</a:t>
            </a:r>
          </a:p>
          <a:p>
            <a:endParaRPr lang="en-US" dirty="0"/>
          </a:p>
          <a:p>
            <a:r>
              <a:rPr lang="en-US" dirty="0"/>
              <a:t>NJR survivorship: 	5 years 96.3%</a:t>
            </a:r>
          </a:p>
          <a:p>
            <a:r>
              <a:rPr lang="en-US" dirty="0"/>
              <a:t>		10 years 93.25% [5]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9DA60B-CECC-6D4A-90BC-545E5A4BBC80}"/>
              </a:ext>
            </a:extLst>
          </p:cNvPr>
          <p:cNvSpPr txBox="1"/>
          <p:nvPr/>
        </p:nvSpPr>
        <p:spPr>
          <a:xfrm>
            <a:off x="1389424" y="4204347"/>
            <a:ext cx="64538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76213"/>
            <a:r>
              <a:rPr lang="en-US" sz="900" dirty="0"/>
              <a:t>[3] Edmondson M, </a:t>
            </a:r>
            <a:r>
              <a:rPr lang="en-US" sz="900" dirty="0" err="1"/>
              <a:t>Atrey</a:t>
            </a:r>
            <a:r>
              <a:rPr lang="en-US" sz="900" dirty="0"/>
              <a:t> A, East D, </a:t>
            </a:r>
            <a:r>
              <a:rPr lang="en-US" sz="900" i="1" dirty="0"/>
              <a:t>et al.</a:t>
            </a:r>
            <a:r>
              <a:rPr lang="en-US" sz="900" dirty="0"/>
              <a:t> Survival analysis and functional outcome of the Oxford </a:t>
            </a:r>
            <a:r>
              <a:rPr lang="en-US" sz="900" dirty="0" err="1"/>
              <a:t>unicompartmental</a:t>
            </a:r>
            <a:r>
              <a:rPr lang="en-US" sz="900" dirty="0"/>
              <a:t> knee replacement up to 11 years follow up at a District General Hospital. </a:t>
            </a:r>
            <a:r>
              <a:rPr lang="en-US" sz="900" i="1" dirty="0"/>
              <a:t>J </a:t>
            </a:r>
            <a:r>
              <a:rPr lang="en-US" sz="900" i="1" dirty="0" err="1"/>
              <a:t>Orthop</a:t>
            </a:r>
            <a:r>
              <a:rPr lang="en-US" sz="900" dirty="0"/>
              <a:t> 2015;</a:t>
            </a:r>
            <a:r>
              <a:rPr lang="en-US" sz="900" b="1" dirty="0"/>
              <a:t>12</a:t>
            </a:r>
            <a:r>
              <a:rPr lang="en-US" sz="900" dirty="0"/>
              <a:t>:S105-10. doi:10.1016/j.jor.2013.12.007</a:t>
            </a:r>
            <a:endParaRPr lang="en-GB" sz="900" dirty="0"/>
          </a:p>
          <a:p>
            <a:pPr marL="185738" indent="-185738"/>
            <a:r>
              <a:rPr lang="en-US" sz="900" dirty="0"/>
              <a:t>[4] </a:t>
            </a:r>
            <a:r>
              <a:rPr lang="en-US" sz="900" dirty="0" err="1"/>
              <a:t>Naudie</a:t>
            </a:r>
            <a:r>
              <a:rPr lang="en-US" sz="900" dirty="0"/>
              <a:t> D, Guerin J, Parker DA, </a:t>
            </a:r>
            <a:r>
              <a:rPr lang="en-US" sz="900" i="1" dirty="0"/>
              <a:t>et al.</a:t>
            </a:r>
            <a:r>
              <a:rPr lang="en-US" sz="900" dirty="0"/>
              <a:t> Medial </a:t>
            </a:r>
            <a:r>
              <a:rPr lang="en-US" sz="900" dirty="0" err="1"/>
              <a:t>unicompartmental</a:t>
            </a:r>
            <a:r>
              <a:rPr lang="en-US" sz="900" dirty="0"/>
              <a:t> knee arthroplasty with the Miller-Galante prosthesis. </a:t>
            </a:r>
            <a:r>
              <a:rPr lang="en-US" sz="900" i="1" dirty="0"/>
              <a:t>J Bone Joint </a:t>
            </a:r>
            <a:r>
              <a:rPr lang="en-US" sz="900" i="1" dirty="0" err="1"/>
              <a:t>Surg</a:t>
            </a:r>
            <a:r>
              <a:rPr lang="en-US" sz="900" i="1" dirty="0"/>
              <a:t> Am</a:t>
            </a:r>
            <a:r>
              <a:rPr lang="en-US" sz="900" dirty="0"/>
              <a:t> 2004;</a:t>
            </a:r>
            <a:r>
              <a:rPr lang="en-US" sz="900" b="1" dirty="0"/>
              <a:t>86</a:t>
            </a:r>
            <a:r>
              <a:rPr lang="en-US" sz="900" dirty="0"/>
              <a:t>-</a:t>
            </a:r>
            <a:r>
              <a:rPr lang="en-US" sz="900" b="1" dirty="0"/>
              <a:t>A</a:t>
            </a:r>
            <a:r>
              <a:rPr lang="en-US" sz="900" dirty="0"/>
              <a:t>:1931–5.</a:t>
            </a:r>
            <a:endParaRPr lang="en-GB" sz="900" dirty="0"/>
          </a:p>
          <a:p>
            <a:r>
              <a:rPr lang="en-US" sz="900" dirty="0"/>
              <a:t>[5] National Joint Registry for England, Wales NI and the I of M. 2018 15th Annual Report. 2018. 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1231623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002A3B-7685-A04F-910B-8F4981895340}"/>
              </a:ext>
            </a:extLst>
          </p:cNvPr>
          <p:cNvSpPr txBox="1"/>
          <p:nvPr/>
        </p:nvSpPr>
        <p:spPr>
          <a:xfrm>
            <a:off x="1527972" y="951570"/>
            <a:ext cx="631531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clinical results are comparable to case series of other popular </a:t>
            </a:r>
            <a:r>
              <a:rPr lang="en-GB" dirty="0" err="1"/>
              <a:t>unicompartmental</a:t>
            </a:r>
            <a:r>
              <a:rPr lang="en-GB" dirty="0"/>
              <a:t> implants [3,4]</a:t>
            </a:r>
          </a:p>
          <a:p>
            <a:endParaRPr lang="en-US" dirty="0"/>
          </a:p>
          <a:p>
            <a:r>
              <a:rPr lang="en-US" dirty="0"/>
              <a:t>NJR survivorship: 	5 years 96.3%</a:t>
            </a:r>
          </a:p>
          <a:p>
            <a:r>
              <a:rPr lang="en-US" dirty="0"/>
              <a:t>		10 years 93.25% [5]</a:t>
            </a:r>
          </a:p>
          <a:p>
            <a:endParaRPr lang="en-US" dirty="0"/>
          </a:p>
          <a:p>
            <a:r>
              <a:rPr lang="en-US" dirty="0"/>
              <a:t>Advantage of ZUK: 	Fixed bearing so no risk of dislocation</a:t>
            </a:r>
          </a:p>
          <a:p>
            <a:r>
              <a:rPr lang="en-US" dirty="0"/>
              <a:t>		Medial or lateral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9DA60B-CECC-6D4A-90BC-545E5A4BBC80}"/>
              </a:ext>
            </a:extLst>
          </p:cNvPr>
          <p:cNvSpPr txBox="1"/>
          <p:nvPr/>
        </p:nvSpPr>
        <p:spPr>
          <a:xfrm>
            <a:off x="1389424" y="4204347"/>
            <a:ext cx="64538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76213"/>
            <a:r>
              <a:rPr lang="en-US" sz="900" dirty="0"/>
              <a:t>[3] Edmondson M, </a:t>
            </a:r>
            <a:r>
              <a:rPr lang="en-US" sz="900" dirty="0" err="1"/>
              <a:t>Atrey</a:t>
            </a:r>
            <a:r>
              <a:rPr lang="en-US" sz="900" dirty="0"/>
              <a:t> A, East D, </a:t>
            </a:r>
            <a:r>
              <a:rPr lang="en-US" sz="900" i="1" dirty="0"/>
              <a:t>et al.</a:t>
            </a:r>
            <a:r>
              <a:rPr lang="en-US" sz="900" dirty="0"/>
              <a:t> Survival analysis and functional outcome of the Oxford </a:t>
            </a:r>
            <a:r>
              <a:rPr lang="en-US" sz="900" dirty="0" err="1"/>
              <a:t>unicompartmental</a:t>
            </a:r>
            <a:r>
              <a:rPr lang="en-US" sz="900" dirty="0"/>
              <a:t> knee replacement up to 11 years follow up at a District General Hospital. </a:t>
            </a:r>
            <a:r>
              <a:rPr lang="en-US" sz="900" i="1" dirty="0"/>
              <a:t>J </a:t>
            </a:r>
            <a:r>
              <a:rPr lang="en-US" sz="900" i="1" dirty="0" err="1"/>
              <a:t>Orthop</a:t>
            </a:r>
            <a:r>
              <a:rPr lang="en-US" sz="900" dirty="0"/>
              <a:t> 2015;</a:t>
            </a:r>
            <a:r>
              <a:rPr lang="en-US" sz="900" b="1" dirty="0"/>
              <a:t>12</a:t>
            </a:r>
            <a:r>
              <a:rPr lang="en-US" sz="900" dirty="0"/>
              <a:t>:S105-10. doi:10.1016/j.jor.2013.12.007</a:t>
            </a:r>
            <a:endParaRPr lang="en-GB" sz="900" dirty="0"/>
          </a:p>
          <a:p>
            <a:pPr marL="185738" indent="-185738"/>
            <a:r>
              <a:rPr lang="en-US" sz="900" dirty="0"/>
              <a:t>[4] </a:t>
            </a:r>
            <a:r>
              <a:rPr lang="en-US" sz="900" dirty="0" err="1"/>
              <a:t>Naudie</a:t>
            </a:r>
            <a:r>
              <a:rPr lang="en-US" sz="900" dirty="0"/>
              <a:t> D, Guerin J, Parker DA, </a:t>
            </a:r>
            <a:r>
              <a:rPr lang="en-US" sz="900" i="1" dirty="0"/>
              <a:t>et al.</a:t>
            </a:r>
            <a:r>
              <a:rPr lang="en-US" sz="900" dirty="0"/>
              <a:t> Medial </a:t>
            </a:r>
            <a:r>
              <a:rPr lang="en-US" sz="900" dirty="0" err="1"/>
              <a:t>unicompartmental</a:t>
            </a:r>
            <a:r>
              <a:rPr lang="en-US" sz="900" dirty="0"/>
              <a:t> knee arthroplasty with the Miller-Galante prosthesis. </a:t>
            </a:r>
            <a:r>
              <a:rPr lang="en-US" sz="900" i="1" dirty="0"/>
              <a:t>J Bone Joint </a:t>
            </a:r>
            <a:r>
              <a:rPr lang="en-US" sz="900" i="1" dirty="0" err="1"/>
              <a:t>Surg</a:t>
            </a:r>
            <a:r>
              <a:rPr lang="en-US" sz="900" i="1" dirty="0"/>
              <a:t> Am</a:t>
            </a:r>
            <a:r>
              <a:rPr lang="en-US" sz="900" dirty="0"/>
              <a:t> 2004;</a:t>
            </a:r>
            <a:r>
              <a:rPr lang="en-US" sz="900" b="1" dirty="0"/>
              <a:t>86</a:t>
            </a:r>
            <a:r>
              <a:rPr lang="en-US" sz="900" dirty="0"/>
              <a:t>-</a:t>
            </a:r>
            <a:r>
              <a:rPr lang="en-US" sz="900" b="1" dirty="0"/>
              <a:t>A</a:t>
            </a:r>
            <a:r>
              <a:rPr lang="en-US" sz="900" dirty="0"/>
              <a:t>:1931–5.</a:t>
            </a:r>
            <a:endParaRPr lang="en-GB" sz="900" dirty="0"/>
          </a:p>
          <a:p>
            <a:r>
              <a:rPr lang="en-US" sz="900" dirty="0"/>
              <a:t>[5] National Joint Registry for England, Wales NI and the I of M. 2018 15th Annual Report. 2018. 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81109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002A3B-7685-A04F-910B-8F4981895340}"/>
              </a:ext>
            </a:extLst>
          </p:cNvPr>
          <p:cNvSpPr txBox="1"/>
          <p:nvPr/>
        </p:nvSpPr>
        <p:spPr>
          <a:xfrm>
            <a:off x="1527972" y="951570"/>
            <a:ext cx="631531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clinical results are comparable to case series of other popular </a:t>
            </a:r>
            <a:r>
              <a:rPr lang="en-GB" dirty="0" err="1"/>
              <a:t>unicompartmental</a:t>
            </a:r>
            <a:r>
              <a:rPr lang="en-GB" dirty="0"/>
              <a:t> implants [3,4]</a:t>
            </a:r>
          </a:p>
          <a:p>
            <a:endParaRPr lang="en-US" dirty="0"/>
          </a:p>
          <a:p>
            <a:r>
              <a:rPr lang="en-US" dirty="0"/>
              <a:t>NJR survivorship: 	5 years 96.3%</a:t>
            </a:r>
          </a:p>
          <a:p>
            <a:r>
              <a:rPr lang="en-US" dirty="0"/>
              <a:t>		10 years 93.25% [5]</a:t>
            </a:r>
          </a:p>
          <a:p>
            <a:endParaRPr lang="en-US" dirty="0"/>
          </a:p>
          <a:p>
            <a:r>
              <a:rPr lang="en-US" dirty="0"/>
              <a:t>Advantage of ZUK: 	Fixed bearing so no risk of dislocation</a:t>
            </a:r>
          </a:p>
          <a:p>
            <a:r>
              <a:rPr lang="en-US" dirty="0"/>
              <a:t>		Medial or lateral</a:t>
            </a:r>
          </a:p>
          <a:p>
            <a:endParaRPr lang="en-US" dirty="0"/>
          </a:p>
          <a:p>
            <a:r>
              <a:rPr lang="en-US" dirty="0"/>
              <a:t>Limitations:	Single surgeon series</a:t>
            </a:r>
          </a:p>
          <a:p>
            <a:r>
              <a:rPr lang="en-US" dirty="0"/>
              <a:t>		Small number of lateral </a:t>
            </a:r>
            <a:r>
              <a:rPr lang="en-US" dirty="0" err="1"/>
              <a:t>unis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9DA60B-CECC-6D4A-90BC-545E5A4BBC80}"/>
              </a:ext>
            </a:extLst>
          </p:cNvPr>
          <p:cNvSpPr txBox="1"/>
          <p:nvPr/>
        </p:nvSpPr>
        <p:spPr>
          <a:xfrm>
            <a:off x="1389424" y="4204347"/>
            <a:ext cx="64538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76213"/>
            <a:r>
              <a:rPr lang="en-US" sz="900" dirty="0"/>
              <a:t>[3] Edmondson M, </a:t>
            </a:r>
            <a:r>
              <a:rPr lang="en-US" sz="900" dirty="0" err="1"/>
              <a:t>Atrey</a:t>
            </a:r>
            <a:r>
              <a:rPr lang="en-US" sz="900" dirty="0"/>
              <a:t> A, East D, </a:t>
            </a:r>
            <a:r>
              <a:rPr lang="en-US" sz="900" i="1" dirty="0"/>
              <a:t>et al.</a:t>
            </a:r>
            <a:r>
              <a:rPr lang="en-US" sz="900" dirty="0"/>
              <a:t> Survival analysis and functional outcome of the Oxford </a:t>
            </a:r>
            <a:r>
              <a:rPr lang="en-US" sz="900" dirty="0" err="1"/>
              <a:t>unicompartmental</a:t>
            </a:r>
            <a:r>
              <a:rPr lang="en-US" sz="900" dirty="0"/>
              <a:t> knee replacement up to 11 years follow up at a District General Hospital. </a:t>
            </a:r>
            <a:r>
              <a:rPr lang="en-US" sz="900" i="1" dirty="0"/>
              <a:t>J </a:t>
            </a:r>
            <a:r>
              <a:rPr lang="en-US" sz="900" i="1" dirty="0" err="1"/>
              <a:t>Orthop</a:t>
            </a:r>
            <a:r>
              <a:rPr lang="en-US" sz="900" dirty="0"/>
              <a:t> 2015;</a:t>
            </a:r>
            <a:r>
              <a:rPr lang="en-US" sz="900" b="1" dirty="0"/>
              <a:t>12</a:t>
            </a:r>
            <a:r>
              <a:rPr lang="en-US" sz="900" dirty="0"/>
              <a:t>:S105-10. doi:10.1016/j.jor.2013.12.007</a:t>
            </a:r>
            <a:endParaRPr lang="en-GB" sz="900" dirty="0"/>
          </a:p>
          <a:p>
            <a:pPr marL="185738" indent="-185738"/>
            <a:r>
              <a:rPr lang="en-US" sz="900" dirty="0"/>
              <a:t>[4] </a:t>
            </a:r>
            <a:r>
              <a:rPr lang="en-US" sz="900" dirty="0" err="1"/>
              <a:t>Naudie</a:t>
            </a:r>
            <a:r>
              <a:rPr lang="en-US" sz="900" dirty="0"/>
              <a:t> D, Guerin J, Parker DA, </a:t>
            </a:r>
            <a:r>
              <a:rPr lang="en-US" sz="900" i="1" dirty="0"/>
              <a:t>et al.</a:t>
            </a:r>
            <a:r>
              <a:rPr lang="en-US" sz="900" dirty="0"/>
              <a:t> Medial </a:t>
            </a:r>
            <a:r>
              <a:rPr lang="en-US" sz="900" dirty="0" err="1"/>
              <a:t>unicompartmental</a:t>
            </a:r>
            <a:r>
              <a:rPr lang="en-US" sz="900" dirty="0"/>
              <a:t> knee arthroplasty with the Miller-Galante prosthesis. </a:t>
            </a:r>
            <a:r>
              <a:rPr lang="en-US" sz="900" i="1" dirty="0"/>
              <a:t>J Bone Joint </a:t>
            </a:r>
            <a:r>
              <a:rPr lang="en-US" sz="900" i="1" dirty="0" err="1"/>
              <a:t>Surg</a:t>
            </a:r>
            <a:r>
              <a:rPr lang="en-US" sz="900" i="1" dirty="0"/>
              <a:t> Am</a:t>
            </a:r>
            <a:r>
              <a:rPr lang="en-US" sz="900" dirty="0"/>
              <a:t> 2004;</a:t>
            </a:r>
            <a:r>
              <a:rPr lang="en-US" sz="900" b="1" dirty="0"/>
              <a:t>86</a:t>
            </a:r>
            <a:r>
              <a:rPr lang="en-US" sz="900" dirty="0"/>
              <a:t>-</a:t>
            </a:r>
            <a:r>
              <a:rPr lang="en-US" sz="900" b="1" dirty="0"/>
              <a:t>A</a:t>
            </a:r>
            <a:r>
              <a:rPr lang="en-US" sz="900" dirty="0"/>
              <a:t>:1931–5.</a:t>
            </a:r>
            <a:endParaRPr lang="en-GB" sz="900" dirty="0"/>
          </a:p>
          <a:p>
            <a:r>
              <a:rPr lang="en-US" sz="900" dirty="0"/>
              <a:t>[5] National Joint Registry for England, Wales NI and the I of M. 2018 15th Annual Report. 2018. 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3691610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rgbClr val="FF0000"/>
                </a:solidFill>
                <a:cs typeface="Arial" panose="020B0604020202020204" pitchFamily="34" charset="0"/>
              </a:rPr>
              <a:t>Take home message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943650-0938-584C-B134-E2CF6D62571A}"/>
              </a:ext>
            </a:extLst>
          </p:cNvPr>
          <p:cNvSpPr txBox="1"/>
          <p:nvPr/>
        </p:nvSpPr>
        <p:spPr>
          <a:xfrm>
            <a:off x="1389424" y="1270270"/>
            <a:ext cx="6453867" cy="33239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rgbClr val="FF0000"/>
                </a:solidFill>
              </a:rPr>
              <a:t>Mid-term clinical results for the medial ZUK are promising:</a:t>
            </a:r>
          </a:p>
          <a:p>
            <a:endParaRPr lang="en-US" sz="2100" dirty="0">
              <a:solidFill>
                <a:srgbClr val="FF0000"/>
              </a:solidFill>
            </a:endParaRPr>
          </a:p>
          <a:p>
            <a:pPr marL="598885" lvl="1" indent="-291704">
              <a:buFont typeface="Wingdings" pitchFamily="2" charset="2"/>
              <a:buChar char="Ø"/>
            </a:pPr>
            <a:r>
              <a:rPr lang="en-US" sz="2100" dirty="0">
                <a:solidFill>
                  <a:srgbClr val="FF0000"/>
                </a:solidFill>
              </a:rPr>
              <a:t>10 year survivorship 		98%</a:t>
            </a:r>
          </a:p>
          <a:p>
            <a:pPr marL="598885" lvl="1" indent="-291704">
              <a:buFont typeface="Wingdings" pitchFamily="2" charset="2"/>
              <a:buChar char="Ø"/>
            </a:pPr>
            <a:endParaRPr lang="en-US" sz="2100" dirty="0">
              <a:solidFill>
                <a:srgbClr val="FF0000"/>
              </a:solidFill>
            </a:endParaRPr>
          </a:p>
          <a:p>
            <a:pPr marL="598885" lvl="1" indent="-291704">
              <a:buFont typeface="Wingdings" pitchFamily="2" charset="2"/>
              <a:buChar char="Ø"/>
            </a:pPr>
            <a:r>
              <a:rPr lang="en-US" sz="2100" dirty="0">
                <a:solidFill>
                  <a:srgbClr val="FF0000"/>
                </a:solidFill>
              </a:rPr>
              <a:t>Knee Society Knee Score 		93.4</a:t>
            </a:r>
          </a:p>
          <a:p>
            <a:pPr marL="598885" lvl="1" indent="-291704">
              <a:buFont typeface="Wingdings" pitchFamily="2" charset="2"/>
              <a:buChar char="Ø"/>
            </a:pPr>
            <a:r>
              <a:rPr lang="en-US" sz="2100" dirty="0">
                <a:solidFill>
                  <a:srgbClr val="FF0000"/>
                </a:solidFill>
              </a:rPr>
              <a:t>Knee Society Function Score		91.0</a:t>
            </a:r>
          </a:p>
          <a:p>
            <a:pPr marL="598885" lvl="1" indent="-291704">
              <a:buFont typeface="Wingdings" pitchFamily="2" charset="2"/>
              <a:buChar char="Ø"/>
            </a:pPr>
            <a:endParaRPr lang="en-US" sz="2100" dirty="0">
              <a:solidFill>
                <a:srgbClr val="FF0000"/>
              </a:solidFill>
            </a:endParaRPr>
          </a:p>
          <a:p>
            <a:pPr marL="598885" lvl="1" indent="-291704">
              <a:buFont typeface="Wingdings" pitchFamily="2" charset="2"/>
              <a:buChar char="Ø"/>
            </a:pPr>
            <a:r>
              <a:rPr lang="en-US" sz="2100" dirty="0">
                <a:solidFill>
                  <a:srgbClr val="FF0000"/>
                </a:solidFill>
              </a:rPr>
              <a:t>Knee flexion 			126.4</a:t>
            </a:r>
            <a:r>
              <a:rPr lang="en-US" sz="2100" baseline="30000" dirty="0">
                <a:solidFill>
                  <a:srgbClr val="FF0000"/>
                </a:solidFill>
              </a:rPr>
              <a:t>o</a:t>
            </a:r>
            <a:endParaRPr lang="en-US" sz="2700" dirty="0">
              <a:solidFill>
                <a:srgbClr val="FF0000"/>
              </a:solidFill>
            </a:endParaRPr>
          </a:p>
          <a:p>
            <a:endParaRPr lang="en-US" sz="2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856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6F73D3-9240-8249-A057-F6FCCDBEB39F}"/>
              </a:ext>
            </a:extLst>
          </p:cNvPr>
          <p:cNvSpPr txBox="1"/>
          <p:nvPr/>
        </p:nvSpPr>
        <p:spPr>
          <a:xfrm>
            <a:off x="1389424" y="965915"/>
            <a:ext cx="6379757" cy="357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AutoNum type="arabicPlain" startAt="8"/>
            </a:pPr>
            <a:endParaRPr lang="en-GB" sz="825" dirty="0"/>
          </a:p>
          <a:p>
            <a:endParaRPr lang="en-US" sz="9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9E7FDC-A07B-2B4E-B50F-1F46AABC894C}"/>
              </a:ext>
            </a:extLst>
          </p:cNvPr>
          <p:cNvSpPr/>
          <p:nvPr/>
        </p:nvSpPr>
        <p:spPr>
          <a:xfrm>
            <a:off x="1378992" y="966515"/>
            <a:ext cx="646429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6400" indent="-406400">
              <a:spcAft>
                <a:spcPts val="0"/>
              </a:spcAft>
            </a:pP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1 	Berger RA, </a:t>
            </a:r>
            <a:r>
              <a:rPr lang="en-US" sz="12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Meneghini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RM, Jacobs JJ, 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et al.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Results of </a:t>
            </a:r>
            <a:r>
              <a:rPr lang="en-US" sz="12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unicompartmental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knee arthroplasty at a minimum of ten years of follow-up. 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J Bone Joint 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Surg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Am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2005;</a:t>
            </a:r>
            <a:r>
              <a:rPr lang="en-US" sz="1200" b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87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:999–1006.</a:t>
            </a:r>
            <a:endParaRPr lang="en-GB" sz="12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6400" indent="-406400">
              <a:spcAft>
                <a:spcPts val="0"/>
              </a:spcAft>
            </a:pP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2 	</a:t>
            </a:r>
            <a:r>
              <a:rPr lang="en-US" sz="12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Winnock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de Grave P, </a:t>
            </a:r>
            <a:r>
              <a:rPr lang="en-US" sz="12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Barbier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J, </a:t>
            </a:r>
            <a:r>
              <a:rPr lang="en-US" sz="12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Luyckx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T, 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et al.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Outcomes of a Fixed-Bearing, Medial, Cemented </a:t>
            </a:r>
            <a:r>
              <a:rPr lang="en-US" sz="12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Unicondylar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Knee Arthroplasty Design: Survival Analysis and Functional Score of 460 Cases. 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J Arthroplasty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2018;</a:t>
            </a:r>
            <a:r>
              <a:rPr lang="en-US" sz="1200" b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33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:2792–9.</a:t>
            </a:r>
            <a:endParaRPr lang="en-GB" sz="12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6400" indent="-406400">
              <a:spcAft>
                <a:spcPts val="0"/>
              </a:spcAft>
            </a:pP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3 	Edmondson M, </a:t>
            </a:r>
            <a:r>
              <a:rPr lang="en-US" sz="12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Atrey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A, East D, 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et al.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Survival analysis and functional outcome of the Oxford </a:t>
            </a:r>
            <a:r>
              <a:rPr lang="en-US" sz="12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unicompartmental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knee replacement up to 11 years follow up at a District General Hospital. 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J 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Orthop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2015;</a:t>
            </a:r>
            <a:r>
              <a:rPr lang="en-US" sz="1200" b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12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:S105-10. doi:10.1016/j.jor.2013.12.007</a:t>
            </a:r>
            <a:endParaRPr lang="en-GB" sz="12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6400" indent="-406400">
              <a:spcAft>
                <a:spcPts val="0"/>
              </a:spcAft>
            </a:pP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4 	</a:t>
            </a:r>
            <a:r>
              <a:rPr lang="en-US" sz="12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Naudie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D, Guerin J, Parker DA, 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et al.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Medial </a:t>
            </a:r>
            <a:r>
              <a:rPr lang="en-US" sz="12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unicompartmental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knee arthroplasty with the Miller-Galante prosthesis. 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J Bone Joint 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Surg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Am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2004;</a:t>
            </a:r>
            <a:r>
              <a:rPr lang="en-US" sz="1200" b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86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-</a:t>
            </a:r>
            <a:r>
              <a:rPr lang="en-US" sz="1200" b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A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:1931–5.</a:t>
            </a:r>
            <a:endParaRPr lang="en-GB" sz="12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6400" indent="-406400">
              <a:spcAft>
                <a:spcPts val="0"/>
              </a:spcAft>
            </a:pP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5 	National Joint Registry for England, Wales NI and the I of M. 2018 15th Annual Report. 2018. </a:t>
            </a:r>
            <a:endParaRPr lang="en-GB" sz="12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6400" indent="-406400">
              <a:spcAft>
                <a:spcPts val="0"/>
              </a:spcAft>
            </a:pP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6 	Kang SN, Smith TO, Sprenger De Rover WB, 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et al.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Pre-operative patellofemoral degenerative changes do not affect the outcome after medial Oxford </a:t>
            </a:r>
            <a:r>
              <a:rPr lang="en-US" sz="12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unicompartmental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knee replacement: a report from an independent </a:t>
            </a:r>
            <a:r>
              <a:rPr lang="en-US" sz="12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centre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. 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J Bone Joint 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Surg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Br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2011;</a:t>
            </a:r>
            <a:r>
              <a:rPr lang="en-US" sz="1200" b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93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:476–8.</a:t>
            </a:r>
            <a:endParaRPr lang="en-GB" sz="12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6400" indent="-406400">
              <a:spcAft>
                <a:spcPts val="0"/>
              </a:spcAft>
            </a:pP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7 	Baker PN, Jameson SS, </a:t>
            </a:r>
            <a:r>
              <a:rPr lang="en-US" sz="12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Deehan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DJ, 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et al.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Mid-term equivalent survival of medial and lateral </a:t>
            </a:r>
            <a:r>
              <a:rPr lang="en-US" sz="12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unicondylar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knee replacement. 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J Bone Joint 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Surg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Br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2012;</a:t>
            </a:r>
            <a:r>
              <a:rPr lang="en-US" sz="1200" b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94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-</a:t>
            </a:r>
            <a:r>
              <a:rPr lang="en-US" sz="1200" b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B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:1641–8.</a:t>
            </a:r>
            <a:endParaRPr lang="en-GB" sz="12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6400" indent="-406400">
              <a:spcAft>
                <a:spcPts val="0"/>
              </a:spcAft>
            </a:pP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8 	Kim KT, Lee S, Kim J, 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et al.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Clinical Results of Lateral </a:t>
            </a:r>
            <a:r>
              <a:rPr lang="en-US" sz="1200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Unicompartmental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Knee Arthroplasty: Minimum 2-Year Follow-up. 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Clin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Orthop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Surg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2016;</a:t>
            </a:r>
            <a:r>
              <a:rPr lang="en-US" sz="1200" b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8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:386.</a:t>
            </a:r>
            <a:endParaRPr lang="en-GB" sz="12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6400" indent="-406400">
              <a:spcAft>
                <a:spcPts val="0"/>
              </a:spcAft>
            </a:pP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9 	Lee WC, Kwan YH, Chong HC, 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et al.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The minimal clinically important difference for Knee Society Clinical Rating System after total knee arthroplasty for primary osteoarthritis. 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Knee Surgery, Sport 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Traumatol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Arthrosc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2017;</a:t>
            </a:r>
            <a:r>
              <a:rPr lang="en-US" sz="1200" b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25</a:t>
            </a:r>
            <a:r>
              <a:rPr lang="en-US" sz="12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:3354–9.</a:t>
            </a:r>
            <a:endParaRPr lang="en-GB" sz="12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454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23478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64202" y="380043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Questions?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80F5194-A688-FF4B-8CDE-DEA7355F9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5048" y="1206482"/>
            <a:ext cx="2664295" cy="27305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7353C4-6596-DF49-B12E-DA2629A122CA}"/>
              </a:ext>
            </a:extLst>
          </p:cNvPr>
          <p:cNvSpPr txBox="1"/>
          <p:nvPr/>
        </p:nvSpPr>
        <p:spPr>
          <a:xfrm>
            <a:off x="5436096" y="4443958"/>
            <a:ext cx="2282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james.gill@cantab.net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767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37399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1323286" y="387453"/>
            <a:ext cx="6464299" cy="537938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Surgical Technique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365292" y="1209624"/>
            <a:ext cx="6422293" cy="3684385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/>
              <a:t>Medial</a:t>
            </a:r>
          </a:p>
          <a:p>
            <a:r>
              <a:rPr lang="en-GB" sz="2400" dirty="0"/>
              <a:t>Minimally invasive medial parapatellar approach </a:t>
            </a:r>
          </a:p>
          <a:p>
            <a:r>
              <a:rPr lang="en-GB" sz="2400" dirty="0"/>
              <a:t>Intramedullary distal femoral resection with 6</a:t>
            </a:r>
            <a:r>
              <a:rPr lang="en-GB" sz="2400" baseline="30000" dirty="0"/>
              <a:t>o</a:t>
            </a:r>
            <a:r>
              <a:rPr lang="en-GB" sz="2400" dirty="0"/>
              <a:t> degree cutting jig</a:t>
            </a:r>
          </a:p>
          <a:p>
            <a:r>
              <a:rPr lang="en-GB" sz="2400" dirty="0"/>
              <a:t>Tibia cut at 5</a:t>
            </a:r>
            <a:r>
              <a:rPr lang="en-GB" sz="2400" baseline="30000" dirty="0"/>
              <a:t>o</a:t>
            </a:r>
            <a:r>
              <a:rPr lang="en-GB" sz="2400" dirty="0"/>
              <a:t> posterior slope</a:t>
            </a:r>
          </a:p>
          <a:p>
            <a:r>
              <a:rPr lang="en-GB" sz="2400" dirty="0"/>
              <a:t>Slight under-correction of coronal deformity</a:t>
            </a:r>
          </a:p>
          <a:p>
            <a:r>
              <a:rPr lang="en-GB" sz="2400" dirty="0" err="1"/>
              <a:t>Palacos</a:t>
            </a:r>
            <a:r>
              <a:rPr lang="en-GB" sz="2400" dirty="0"/>
              <a:t> bone cement</a:t>
            </a:r>
          </a:p>
          <a:p>
            <a:r>
              <a:rPr lang="en-GB" sz="2400" dirty="0"/>
              <a:t>Intra-operative local anaesthetic infiltration</a:t>
            </a:r>
          </a:p>
          <a:p>
            <a:endParaRPr lang="en-GB" sz="2400" dirty="0"/>
          </a:p>
          <a:p>
            <a:pPr marL="0" indent="0">
              <a:buNone/>
            </a:pPr>
            <a:r>
              <a:rPr lang="en-GB" sz="2400" dirty="0"/>
              <a:t>Lateral</a:t>
            </a:r>
          </a:p>
          <a:p>
            <a:r>
              <a:rPr lang="en-GB" sz="2400" dirty="0"/>
              <a:t>Lateral UKA was performed using an extended lateral parapatellar approach</a:t>
            </a:r>
          </a:p>
          <a:p>
            <a:r>
              <a:rPr lang="en-GB" sz="2400" dirty="0"/>
              <a:t>The posterior tibial slope cut was reduced by adjusting the extramedullary jig and the sagittal tibia cut was rotated internally compared to the technique for medial UKA.</a:t>
            </a:r>
            <a:endParaRPr lang="en-GB" sz="1500" dirty="0"/>
          </a:p>
          <a:p>
            <a:pPr marL="342905" lvl="1" indent="0">
              <a:buNone/>
            </a:pPr>
            <a:endParaRPr lang="en-GB" sz="2100" dirty="0"/>
          </a:p>
        </p:txBody>
      </p:sp>
    </p:spTree>
    <p:extLst>
      <p:ext uri="{BB962C8B-B14F-4D97-AF65-F5344CB8AC3E}">
        <p14:creationId xmlns:p14="http://schemas.microsoft.com/office/powerpoint/2010/main" val="1252076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37399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1323286" y="387453"/>
            <a:ext cx="6464299" cy="537938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Patient details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365292" y="1209624"/>
            <a:ext cx="6422293" cy="368438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466 </a:t>
            </a:r>
            <a:r>
              <a:rPr lang="en-GB" sz="2000" dirty="0" err="1"/>
              <a:t>Physica</a:t>
            </a:r>
            <a:r>
              <a:rPr lang="en-GB" sz="2000" dirty="0"/>
              <a:t> ZUK in 398 patients</a:t>
            </a:r>
          </a:p>
          <a:p>
            <a:r>
              <a:rPr lang="en-GB" sz="2000" dirty="0"/>
              <a:t>Medial 452 knees</a:t>
            </a:r>
          </a:p>
          <a:p>
            <a:r>
              <a:rPr lang="en-GB" sz="2000" dirty="0"/>
              <a:t>Lateral 14 knees</a:t>
            </a:r>
          </a:p>
          <a:p>
            <a:r>
              <a:rPr lang="en-GB" sz="2000" dirty="0"/>
              <a:t>Nine patients had simultaneous bilateral (medial) procedures under a single anaesthetic</a:t>
            </a:r>
          </a:p>
          <a:p>
            <a:r>
              <a:rPr lang="en-GB" sz="2000" dirty="0"/>
              <a:t>59 patients had staged bilateral procedures at a mean interval of 21 months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633516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37399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1" name="Title 1"/>
          <p:cNvSpPr>
            <a:spLocks noGrp="1"/>
          </p:cNvSpPr>
          <p:nvPr>
            <p:ph type="ctrTitle" idx="4294967295"/>
          </p:nvPr>
        </p:nvSpPr>
        <p:spPr>
          <a:xfrm>
            <a:off x="1323286" y="387453"/>
            <a:ext cx="6464299" cy="537938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Indications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365292" y="1209624"/>
            <a:ext cx="6422293" cy="3113185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/>
              <a:t>Indications:</a:t>
            </a:r>
          </a:p>
          <a:p>
            <a:r>
              <a:rPr lang="en-GB" sz="2400" dirty="0"/>
              <a:t>Uni-compartmental symptoms</a:t>
            </a:r>
          </a:p>
          <a:p>
            <a:r>
              <a:rPr lang="en-GB" sz="2400" dirty="0"/>
              <a:t>Radiographic evidence of </a:t>
            </a:r>
            <a:r>
              <a:rPr lang="en-GB" sz="2400" dirty="0" err="1"/>
              <a:t>Kellgren</a:t>
            </a:r>
            <a:r>
              <a:rPr lang="en-GB" sz="2400" dirty="0"/>
              <a:t> and Lawrence III or IV OA</a:t>
            </a:r>
          </a:p>
          <a:p>
            <a:r>
              <a:rPr lang="en-GB" sz="2400" dirty="0"/>
              <a:t>Failed 6 months of conservative management</a:t>
            </a:r>
          </a:p>
          <a:p>
            <a:r>
              <a:rPr lang="en-GB" sz="2400" dirty="0"/>
              <a:t>&lt;10</a:t>
            </a:r>
            <a:r>
              <a:rPr lang="en-GB" sz="2400" baseline="30000" dirty="0"/>
              <a:t>o </a:t>
            </a:r>
            <a:r>
              <a:rPr lang="en-GB" sz="2400" dirty="0"/>
              <a:t>of fixed flexion, 90</a:t>
            </a:r>
            <a:r>
              <a:rPr lang="en-GB" sz="2400" baseline="30000" dirty="0"/>
              <a:t>o</a:t>
            </a:r>
            <a:r>
              <a:rPr lang="en-GB" sz="2400" dirty="0"/>
              <a:t> range of motion</a:t>
            </a:r>
          </a:p>
          <a:p>
            <a:r>
              <a:rPr lang="en-GB" sz="2400" dirty="0"/>
              <a:t>Correctable coronal plane deformity</a:t>
            </a:r>
          </a:p>
          <a:p>
            <a:pPr lvl="1"/>
            <a:r>
              <a:rPr lang="en-GB" sz="2000" dirty="0"/>
              <a:t>Varus for medial</a:t>
            </a:r>
          </a:p>
          <a:p>
            <a:pPr lvl="1"/>
            <a:r>
              <a:rPr lang="en-GB" sz="2000" dirty="0"/>
              <a:t>Valgus for lateral</a:t>
            </a:r>
          </a:p>
          <a:p>
            <a:r>
              <a:rPr lang="en-GB" sz="2400" dirty="0"/>
              <a:t>Clinically intact ACL</a:t>
            </a:r>
          </a:p>
          <a:p>
            <a:endParaRPr lang="en-GB" sz="24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GB" sz="2400" dirty="0"/>
              <a:t>Age, BMI and asymptomatic patellofemoral OA were not contra-indications [6]</a:t>
            </a:r>
            <a:endParaRPr lang="en-GB" sz="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A3530D-BB52-AD4F-A5DA-F5E3B3DBCF97}"/>
              </a:ext>
            </a:extLst>
          </p:cNvPr>
          <p:cNvSpPr txBox="1"/>
          <p:nvPr/>
        </p:nvSpPr>
        <p:spPr>
          <a:xfrm>
            <a:off x="1395718" y="4479485"/>
            <a:ext cx="6331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[6] Kang SN, Smith TO, Sprenger De Rover WB, </a:t>
            </a:r>
            <a:r>
              <a:rPr lang="en-US" sz="900" i="1" dirty="0"/>
              <a:t>et al.</a:t>
            </a:r>
            <a:r>
              <a:rPr lang="en-US" sz="900" dirty="0"/>
              <a:t> Pre-operative patellofemoral degenerative changes do not affect the outcome after medial Oxford </a:t>
            </a:r>
            <a:r>
              <a:rPr lang="en-US" sz="900" dirty="0" err="1"/>
              <a:t>unicompartmental</a:t>
            </a:r>
            <a:r>
              <a:rPr lang="en-US" sz="900" dirty="0"/>
              <a:t> knee </a:t>
            </a:r>
            <a:r>
              <a:rPr lang="en-US" sz="800" dirty="0"/>
              <a:t>replacement</a:t>
            </a:r>
            <a:r>
              <a:rPr lang="en-US" sz="900" dirty="0"/>
              <a:t>: a report from an independent </a:t>
            </a:r>
            <a:r>
              <a:rPr lang="en-US" sz="900" dirty="0" err="1"/>
              <a:t>centre</a:t>
            </a:r>
            <a:r>
              <a:rPr lang="en-US" sz="900" dirty="0"/>
              <a:t>. </a:t>
            </a:r>
            <a:r>
              <a:rPr lang="en-US" sz="900" i="1" dirty="0"/>
              <a:t>J Bone Joint </a:t>
            </a:r>
            <a:r>
              <a:rPr lang="en-US" sz="900" i="1" dirty="0" err="1"/>
              <a:t>Surg</a:t>
            </a:r>
            <a:r>
              <a:rPr lang="en-US" sz="900" i="1" dirty="0"/>
              <a:t> Br</a:t>
            </a:r>
            <a:r>
              <a:rPr lang="en-US" sz="900" dirty="0"/>
              <a:t> 2011;</a:t>
            </a:r>
            <a:r>
              <a:rPr lang="en-US" sz="900" b="1" dirty="0"/>
              <a:t>93</a:t>
            </a:r>
            <a:r>
              <a:rPr lang="en-US" sz="900" dirty="0"/>
              <a:t>:476–8.</a:t>
            </a:r>
            <a:r>
              <a:rPr lang="en-GB" sz="100" dirty="0"/>
              <a:t> 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6627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en-GB" sz="1050" dirty="0"/>
              <a:t>Age</a:t>
            </a:r>
          </a:p>
          <a:p>
            <a:pPr fontAlgn="t"/>
            <a:r>
              <a:rPr lang="en-GB" sz="1050" dirty="0"/>
              <a:t>Sex</a:t>
            </a:r>
          </a:p>
          <a:p>
            <a:pPr fontAlgn="t"/>
            <a:r>
              <a:rPr lang="en-GB" sz="1050" dirty="0"/>
              <a:t>Time (months)</a:t>
            </a:r>
          </a:p>
          <a:p>
            <a:pPr fontAlgn="t"/>
            <a:r>
              <a:rPr lang="en-GB" sz="1050" dirty="0"/>
              <a:t>Reason for revision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Results: Medial survivorship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7E695E0A-D3D3-084C-A3E3-9267EF4250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896408"/>
              </p:ext>
            </p:extLst>
          </p:nvPr>
        </p:nvGraphicFramePr>
        <p:xfrm>
          <a:off x="1285141" y="1109208"/>
          <a:ext cx="6384360" cy="2769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D86C338C-328A-F24D-942B-61EF897BAD77}"/>
              </a:ext>
            </a:extLst>
          </p:cNvPr>
          <p:cNvGraphicFramePr>
            <a:graphicFrameLocks noGrp="1"/>
          </p:cNvGraphicFramePr>
          <p:nvPr/>
        </p:nvGraphicFramePr>
        <p:xfrm>
          <a:off x="2355931" y="3916389"/>
          <a:ext cx="4827511" cy="556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347">
                  <a:extLst>
                    <a:ext uri="{9D8B030D-6E8A-4147-A177-3AD203B41FA5}">
                      <a16:colId xmlns:a16="http://schemas.microsoft.com/office/drawing/2014/main" val="2135299251"/>
                    </a:ext>
                  </a:extLst>
                </a:gridCol>
                <a:gridCol w="371347">
                  <a:extLst>
                    <a:ext uri="{9D8B030D-6E8A-4147-A177-3AD203B41FA5}">
                      <a16:colId xmlns:a16="http://schemas.microsoft.com/office/drawing/2014/main" val="3423093150"/>
                    </a:ext>
                  </a:extLst>
                </a:gridCol>
                <a:gridCol w="371347">
                  <a:extLst>
                    <a:ext uri="{9D8B030D-6E8A-4147-A177-3AD203B41FA5}">
                      <a16:colId xmlns:a16="http://schemas.microsoft.com/office/drawing/2014/main" val="233965374"/>
                    </a:ext>
                  </a:extLst>
                </a:gridCol>
                <a:gridCol w="371347">
                  <a:extLst>
                    <a:ext uri="{9D8B030D-6E8A-4147-A177-3AD203B41FA5}">
                      <a16:colId xmlns:a16="http://schemas.microsoft.com/office/drawing/2014/main" val="3949882211"/>
                    </a:ext>
                  </a:extLst>
                </a:gridCol>
                <a:gridCol w="371347">
                  <a:extLst>
                    <a:ext uri="{9D8B030D-6E8A-4147-A177-3AD203B41FA5}">
                      <a16:colId xmlns:a16="http://schemas.microsoft.com/office/drawing/2014/main" val="666169936"/>
                    </a:ext>
                  </a:extLst>
                </a:gridCol>
                <a:gridCol w="371347">
                  <a:extLst>
                    <a:ext uri="{9D8B030D-6E8A-4147-A177-3AD203B41FA5}">
                      <a16:colId xmlns:a16="http://schemas.microsoft.com/office/drawing/2014/main" val="2737174832"/>
                    </a:ext>
                  </a:extLst>
                </a:gridCol>
                <a:gridCol w="371347">
                  <a:extLst>
                    <a:ext uri="{9D8B030D-6E8A-4147-A177-3AD203B41FA5}">
                      <a16:colId xmlns:a16="http://schemas.microsoft.com/office/drawing/2014/main" val="1633753467"/>
                    </a:ext>
                  </a:extLst>
                </a:gridCol>
                <a:gridCol w="371347">
                  <a:extLst>
                    <a:ext uri="{9D8B030D-6E8A-4147-A177-3AD203B41FA5}">
                      <a16:colId xmlns:a16="http://schemas.microsoft.com/office/drawing/2014/main" val="3315313684"/>
                    </a:ext>
                  </a:extLst>
                </a:gridCol>
                <a:gridCol w="371347">
                  <a:extLst>
                    <a:ext uri="{9D8B030D-6E8A-4147-A177-3AD203B41FA5}">
                      <a16:colId xmlns:a16="http://schemas.microsoft.com/office/drawing/2014/main" val="2978502800"/>
                    </a:ext>
                  </a:extLst>
                </a:gridCol>
                <a:gridCol w="371347">
                  <a:extLst>
                    <a:ext uri="{9D8B030D-6E8A-4147-A177-3AD203B41FA5}">
                      <a16:colId xmlns:a16="http://schemas.microsoft.com/office/drawing/2014/main" val="3640923458"/>
                    </a:ext>
                  </a:extLst>
                </a:gridCol>
                <a:gridCol w="371347">
                  <a:extLst>
                    <a:ext uri="{9D8B030D-6E8A-4147-A177-3AD203B41FA5}">
                      <a16:colId xmlns:a16="http://schemas.microsoft.com/office/drawing/2014/main" val="1703670398"/>
                    </a:ext>
                  </a:extLst>
                </a:gridCol>
                <a:gridCol w="371347">
                  <a:extLst>
                    <a:ext uri="{9D8B030D-6E8A-4147-A177-3AD203B41FA5}">
                      <a16:colId xmlns:a16="http://schemas.microsoft.com/office/drawing/2014/main" val="1420427854"/>
                    </a:ext>
                  </a:extLst>
                </a:gridCol>
                <a:gridCol w="371347">
                  <a:extLst>
                    <a:ext uri="{9D8B030D-6E8A-4147-A177-3AD203B41FA5}">
                      <a16:colId xmlns:a16="http://schemas.microsoft.com/office/drawing/2014/main" val="284451620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452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384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330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281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237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198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164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137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112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79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54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22141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0.990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0.988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0.988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0.984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0.979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0.979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0.979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0.979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0.979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0.979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0.979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0.979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7342227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704DA3EB-A6C7-3940-AF93-85AF9AF77385}"/>
              </a:ext>
            </a:extLst>
          </p:cNvPr>
          <p:cNvGraphicFramePr>
            <a:graphicFrameLocks noGrp="1"/>
          </p:cNvGraphicFramePr>
          <p:nvPr/>
        </p:nvGraphicFramePr>
        <p:xfrm>
          <a:off x="1408582" y="3916389"/>
          <a:ext cx="947350" cy="556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7350">
                  <a:extLst>
                    <a:ext uri="{9D8B030D-6E8A-4147-A177-3AD203B41FA5}">
                      <a16:colId xmlns:a16="http://schemas.microsoft.com/office/drawing/2014/main" val="2135299251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Number at risk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22141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Survival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2880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4281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en-GB" sz="1050" dirty="0"/>
              <a:t>Age</a:t>
            </a:r>
          </a:p>
          <a:p>
            <a:pPr fontAlgn="t"/>
            <a:r>
              <a:rPr lang="en-GB" sz="1050" dirty="0"/>
              <a:t>Sex</a:t>
            </a:r>
          </a:p>
          <a:p>
            <a:pPr fontAlgn="t"/>
            <a:r>
              <a:rPr lang="en-GB" sz="1050" dirty="0"/>
              <a:t>Time (months)</a:t>
            </a:r>
          </a:p>
          <a:p>
            <a:pPr fontAlgn="t"/>
            <a:r>
              <a:rPr lang="en-GB" sz="1050" dirty="0"/>
              <a:t>Reason for revision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Results: Lateral Survivorship literature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A0F660-6E20-B74E-80A5-2C4CBD29AFD9}"/>
              </a:ext>
            </a:extLst>
          </p:cNvPr>
          <p:cNvSpPr txBox="1"/>
          <p:nvPr/>
        </p:nvSpPr>
        <p:spPr>
          <a:xfrm>
            <a:off x="1389424" y="987574"/>
            <a:ext cx="645386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In a study analysing data from the NJR for England and Wales, Baker et al. reported a five-year survivorship of 93.1% and 93.0% in 30,795 medial and 2052 lateral UKAs respectively.</a:t>
            </a:r>
          </a:p>
          <a:p>
            <a:endParaRPr lang="en-GB" sz="1600" dirty="0"/>
          </a:p>
          <a:p>
            <a:r>
              <a:rPr lang="en-GB" sz="1600" dirty="0"/>
              <a:t>Kim et al. has published the largest case series of ZUKs implanted into the lateral compartment and reported 96.7% survivorship of 30 ZUKs (one revision) at a mean follow-up of 3.2 years.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6403D1-71A7-3142-9C6B-C99AA1E0E575}"/>
              </a:ext>
            </a:extLst>
          </p:cNvPr>
          <p:cNvSpPr txBox="1"/>
          <p:nvPr/>
        </p:nvSpPr>
        <p:spPr>
          <a:xfrm>
            <a:off x="1318571" y="4266603"/>
            <a:ext cx="6506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76213"/>
            <a:r>
              <a:rPr lang="en-US" sz="900" dirty="0"/>
              <a:t>[7] Baker PN, Jameson SS, </a:t>
            </a:r>
            <a:r>
              <a:rPr lang="en-US" sz="900" dirty="0" err="1"/>
              <a:t>Deehan</a:t>
            </a:r>
            <a:r>
              <a:rPr lang="en-US" sz="900" dirty="0"/>
              <a:t> DJ, </a:t>
            </a:r>
            <a:r>
              <a:rPr lang="en-US" sz="900" i="1" dirty="0"/>
              <a:t>et al.</a:t>
            </a:r>
            <a:r>
              <a:rPr lang="en-US" sz="900" dirty="0"/>
              <a:t> Mid-term equivalent survival of medial and lateral </a:t>
            </a:r>
            <a:r>
              <a:rPr lang="en-US" sz="900" dirty="0" err="1"/>
              <a:t>unicondylar</a:t>
            </a:r>
            <a:r>
              <a:rPr lang="en-US" sz="900" dirty="0"/>
              <a:t> knee replacement. </a:t>
            </a:r>
            <a:r>
              <a:rPr lang="en-US" sz="900" i="1" dirty="0"/>
              <a:t>J Bone Joint </a:t>
            </a:r>
            <a:r>
              <a:rPr lang="en-US" sz="900" i="1" dirty="0" err="1"/>
              <a:t>Surg</a:t>
            </a:r>
            <a:r>
              <a:rPr lang="en-US" sz="900" i="1" dirty="0"/>
              <a:t> Br</a:t>
            </a:r>
            <a:r>
              <a:rPr lang="en-US" sz="900" dirty="0"/>
              <a:t> 2012;</a:t>
            </a:r>
            <a:r>
              <a:rPr lang="en-US" sz="900" b="1" dirty="0"/>
              <a:t>94</a:t>
            </a:r>
            <a:r>
              <a:rPr lang="en-US" sz="900" dirty="0"/>
              <a:t>-</a:t>
            </a:r>
            <a:r>
              <a:rPr lang="en-US" sz="900" b="1" dirty="0"/>
              <a:t>B</a:t>
            </a:r>
            <a:r>
              <a:rPr lang="en-US" sz="900" dirty="0"/>
              <a:t>:1641–8.</a:t>
            </a:r>
            <a:endParaRPr lang="en-GB" sz="900" dirty="0"/>
          </a:p>
          <a:p>
            <a:pPr marL="185738" indent="-176213"/>
            <a:r>
              <a:rPr lang="en-US" sz="900" dirty="0"/>
              <a:t>[8] Kim KT, Lee S, Kim J, </a:t>
            </a:r>
            <a:r>
              <a:rPr lang="en-US" sz="900" i="1" dirty="0"/>
              <a:t>et al.</a:t>
            </a:r>
            <a:r>
              <a:rPr lang="en-US" sz="900" dirty="0"/>
              <a:t> Clinical Results of Lateral </a:t>
            </a:r>
            <a:r>
              <a:rPr lang="en-US" sz="900" dirty="0" err="1"/>
              <a:t>Unicompartmental</a:t>
            </a:r>
            <a:r>
              <a:rPr lang="en-US" sz="900" dirty="0"/>
              <a:t> Knee Arthroplasty: Minimum 2-Year Follow-up. </a:t>
            </a:r>
            <a:r>
              <a:rPr lang="en-US" sz="900" i="1" dirty="0" err="1"/>
              <a:t>Clin</a:t>
            </a:r>
            <a:r>
              <a:rPr lang="en-US" sz="900" i="1" dirty="0"/>
              <a:t> </a:t>
            </a:r>
            <a:r>
              <a:rPr lang="en-US" sz="900" i="1" dirty="0" err="1"/>
              <a:t>Orthop</a:t>
            </a:r>
            <a:r>
              <a:rPr lang="en-US" sz="900" i="1" dirty="0"/>
              <a:t> </a:t>
            </a:r>
            <a:r>
              <a:rPr lang="en-US" sz="900" i="1" dirty="0" err="1"/>
              <a:t>Surg</a:t>
            </a:r>
            <a:r>
              <a:rPr lang="en-US" sz="900" dirty="0"/>
              <a:t> 2016;</a:t>
            </a:r>
            <a:r>
              <a:rPr lang="en-US" sz="900" b="1" dirty="0"/>
              <a:t>8</a:t>
            </a:r>
            <a:r>
              <a:rPr lang="en-US" sz="900" dirty="0"/>
              <a:t>:386.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9774019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Questions? NJR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3601F1-2823-6E46-B859-2B49277B5B8E}"/>
              </a:ext>
            </a:extLst>
          </p:cNvPr>
          <p:cNvSpPr txBox="1"/>
          <p:nvPr/>
        </p:nvSpPr>
        <p:spPr>
          <a:xfrm>
            <a:off x="1458697" y="914868"/>
            <a:ext cx="6245651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GB" sz="750" dirty="0"/>
          </a:p>
          <a:p>
            <a:endParaRPr lang="en-US" sz="1350" dirty="0"/>
          </a:p>
          <a:p>
            <a:endParaRPr lang="en-US" sz="135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EAB0F7-B83E-FF4D-ADDB-1E728655E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9883" y="1360061"/>
            <a:ext cx="6052937" cy="3116046"/>
          </a:xfrm>
          <a:prstGeom prst="rect">
            <a:avLst/>
          </a:prstGeom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19FA6CD8-E89B-574C-885D-985B6ECC9581}"/>
              </a:ext>
            </a:extLst>
          </p:cNvPr>
          <p:cNvSpPr/>
          <p:nvPr/>
        </p:nvSpPr>
        <p:spPr>
          <a:xfrm>
            <a:off x="6408204" y="3442646"/>
            <a:ext cx="578090" cy="302217"/>
          </a:xfrm>
          <a:custGeom>
            <a:avLst/>
            <a:gdLst>
              <a:gd name="connsiteX0" fmla="*/ 768223 w 770786"/>
              <a:gd name="connsiteY0" fmla="*/ 201478 h 402956"/>
              <a:gd name="connsiteX1" fmla="*/ 713979 w 770786"/>
              <a:gd name="connsiteY1" fmla="*/ 123986 h 402956"/>
              <a:gd name="connsiteX2" fmla="*/ 659735 w 770786"/>
              <a:gd name="connsiteY2" fmla="*/ 69742 h 402956"/>
              <a:gd name="connsiteX3" fmla="*/ 636488 w 770786"/>
              <a:gd name="connsiteY3" fmla="*/ 54244 h 402956"/>
              <a:gd name="connsiteX4" fmla="*/ 620989 w 770786"/>
              <a:gd name="connsiteY4" fmla="*/ 38745 h 402956"/>
              <a:gd name="connsiteX5" fmla="*/ 574494 w 770786"/>
              <a:gd name="connsiteY5" fmla="*/ 23247 h 402956"/>
              <a:gd name="connsiteX6" fmla="*/ 551247 w 770786"/>
              <a:gd name="connsiteY6" fmla="*/ 15498 h 402956"/>
              <a:gd name="connsiteX7" fmla="*/ 528000 w 770786"/>
              <a:gd name="connsiteY7" fmla="*/ 7749 h 402956"/>
              <a:gd name="connsiteX8" fmla="*/ 458257 w 770786"/>
              <a:gd name="connsiteY8" fmla="*/ 0 h 402956"/>
              <a:gd name="connsiteX9" fmla="*/ 287776 w 770786"/>
              <a:gd name="connsiteY9" fmla="*/ 15498 h 402956"/>
              <a:gd name="connsiteX10" fmla="*/ 256779 w 770786"/>
              <a:gd name="connsiteY10" fmla="*/ 23247 h 402956"/>
              <a:gd name="connsiteX11" fmla="*/ 187037 w 770786"/>
              <a:gd name="connsiteY11" fmla="*/ 46495 h 402956"/>
              <a:gd name="connsiteX12" fmla="*/ 140542 w 770786"/>
              <a:gd name="connsiteY12" fmla="*/ 61993 h 402956"/>
              <a:gd name="connsiteX13" fmla="*/ 94047 w 770786"/>
              <a:gd name="connsiteY13" fmla="*/ 85240 h 402956"/>
              <a:gd name="connsiteX14" fmla="*/ 63050 w 770786"/>
              <a:gd name="connsiteY14" fmla="*/ 116237 h 402956"/>
              <a:gd name="connsiteX15" fmla="*/ 24305 w 770786"/>
              <a:gd name="connsiteY15" fmla="*/ 147234 h 402956"/>
              <a:gd name="connsiteX16" fmla="*/ 16556 w 770786"/>
              <a:gd name="connsiteY16" fmla="*/ 170481 h 402956"/>
              <a:gd name="connsiteX17" fmla="*/ 1057 w 770786"/>
              <a:gd name="connsiteY17" fmla="*/ 185979 h 402956"/>
              <a:gd name="connsiteX18" fmla="*/ 8806 w 770786"/>
              <a:gd name="connsiteY18" fmla="*/ 278969 h 402956"/>
              <a:gd name="connsiteX19" fmla="*/ 39803 w 770786"/>
              <a:gd name="connsiteY19" fmla="*/ 309966 h 402956"/>
              <a:gd name="connsiteX20" fmla="*/ 70800 w 770786"/>
              <a:gd name="connsiteY20" fmla="*/ 348712 h 402956"/>
              <a:gd name="connsiteX21" fmla="*/ 117294 w 770786"/>
              <a:gd name="connsiteY21" fmla="*/ 364210 h 402956"/>
              <a:gd name="connsiteX22" fmla="*/ 140542 w 770786"/>
              <a:gd name="connsiteY22" fmla="*/ 371959 h 402956"/>
              <a:gd name="connsiteX23" fmla="*/ 179288 w 770786"/>
              <a:gd name="connsiteY23" fmla="*/ 379708 h 402956"/>
              <a:gd name="connsiteX24" fmla="*/ 225783 w 770786"/>
              <a:gd name="connsiteY24" fmla="*/ 387457 h 402956"/>
              <a:gd name="connsiteX25" fmla="*/ 311023 w 770786"/>
              <a:gd name="connsiteY25" fmla="*/ 402956 h 402956"/>
              <a:gd name="connsiteX26" fmla="*/ 636488 w 770786"/>
              <a:gd name="connsiteY26" fmla="*/ 395206 h 402956"/>
              <a:gd name="connsiteX27" fmla="*/ 682983 w 770786"/>
              <a:gd name="connsiteY27" fmla="*/ 379708 h 402956"/>
              <a:gd name="connsiteX28" fmla="*/ 729478 w 770786"/>
              <a:gd name="connsiteY28" fmla="*/ 340962 h 402956"/>
              <a:gd name="connsiteX29" fmla="*/ 744976 w 770786"/>
              <a:gd name="connsiteY29" fmla="*/ 294467 h 402956"/>
              <a:gd name="connsiteX30" fmla="*/ 760474 w 770786"/>
              <a:gd name="connsiteY30" fmla="*/ 271220 h 402956"/>
              <a:gd name="connsiteX31" fmla="*/ 768223 w 770786"/>
              <a:gd name="connsiteY31" fmla="*/ 201478 h 402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770786" h="402956">
                <a:moveTo>
                  <a:pt x="768223" y="201478"/>
                </a:moveTo>
                <a:cubicBezTo>
                  <a:pt x="760474" y="176939"/>
                  <a:pt x="746710" y="156715"/>
                  <a:pt x="713979" y="123986"/>
                </a:cubicBezTo>
                <a:cubicBezTo>
                  <a:pt x="700340" y="83068"/>
                  <a:pt x="713026" y="105270"/>
                  <a:pt x="659735" y="69742"/>
                </a:cubicBezTo>
                <a:cubicBezTo>
                  <a:pt x="651986" y="64576"/>
                  <a:pt x="643073" y="60829"/>
                  <a:pt x="636488" y="54244"/>
                </a:cubicBezTo>
                <a:cubicBezTo>
                  <a:pt x="631322" y="49078"/>
                  <a:pt x="627524" y="42012"/>
                  <a:pt x="620989" y="38745"/>
                </a:cubicBezTo>
                <a:cubicBezTo>
                  <a:pt x="606377" y="31439"/>
                  <a:pt x="589992" y="28413"/>
                  <a:pt x="574494" y="23247"/>
                </a:cubicBezTo>
                <a:lnTo>
                  <a:pt x="551247" y="15498"/>
                </a:lnTo>
                <a:cubicBezTo>
                  <a:pt x="543498" y="12915"/>
                  <a:pt x="536118" y="8651"/>
                  <a:pt x="528000" y="7749"/>
                </a:cubicBezTo>
                <a:lnTo>
                  <a:pt x="458257" y="0"/>
                </a:lnTo>
                <a:cubicBezTo>
                  <a:pt x="350562" y="6335"/>
                  <a:pt x="358520" y="-222"/>
                  <a:pt x="287776" y="15498"/>
                </a:cubicBezTo>
                <a:cubicBezTo>
                  <a:pt x="277379" y="17808"/>
                  <a:pt x="266980" y="20187"/>
                  <a:pt x="256779" y="23247"/>
                </a:cubicBezTo>
                <a:cubicBezTo>
                  <a:pt x="256677" y="23277"/>
                  <a:pt x="198711" y="42603"/>
                  <a:pt x="187037" y="46495"/>
                </a:cubicBezTo>
                <a:cubicBezTo>
                  <a:pt x="187036" y="46495"/>
                  <a:pt x="140543" y="61992"/>
                  <a:pt x="140542" y="61993"/>
                </a:cubicBezTo>
                <a:cubicBezTo>
                  <a:pt x="110498" y="82022"/>
                  <a:pt x="126129" y="74546"/>
                  <a:pt x="94047" y="85240"/>
                </a:cubicBezTo>
                <a:cubicBezTo>
                  <a:pt x="83715" y="95572"/>
                  <a:pt x="75208" y="108132"/>
                  <a:pt x="63050" y="116237"/>
                </a:cubicBezTo>
                <a:cubicBezTo>
                  <a:pt x="33724" y="135788"/>
                  <a:pt x="46388" y="125149"/>
                  <a:pt x="24305" y="147234"/>
                </a:cubicBezTo>
                <a:cubicBezTo>
                  <a:pt x="21722" y="154983"/>
                  <a:pt x="20759" y="163477"/>
                  <a:pt x="16556" y="170481"/>
                </a:cubicBezTo>
                <a:cubicBezTo>
                  <a:pt x="12797" y="176746"/>
                  <a:pt x="1578" y="178692"/>
                  <a:pt x="1057" y="185979"/>
                </a:cubicBezTo>
                <a:cubicBezTo>
                  <a:pt x="-1159" y="217004"/>
                  <a:pt x="-472" y="249281"/>
                  <a:pt x="8806" y="278969"/>
                </a:cubicBezTo>
                <a:cubicBezTo>
                  <a:pt x="13164" y="292916"/>
                  <a:pt x="31698" y="297808"/>
                  <a:pt x="39803" y="309966"/>
                </a:cubicBezTo>
                <a:cubicBezTo>
                  <a:pt x="45279" y="318180"/>
                  <a:pt x="59758" y="343191"/>
                  <a:pt x="70800" y="348712"/>
                </a:cubicBezTo>
                <a:cubicBezTo>
                  <a:pt x="85412" y="356018"/>
                  <a:pt x="101796" y="359044"/>
                  <a:pt x="117294" y="364210"/>
                </a:cubicBezTo>
                <a:cubicBezTo>
                  <a:pt x="125043" y="366793"/>
                  <a:pt x="132532" y="370357"/>
                  <a:pt x="140542" y="371959"/>
                </a:cubicBezTo>
                <a:lnTo>
                  <a:pt x="179288" y="379708"/>
                </a:lnTo>
                <a:cubicBezTo>
                  <a:pt x="194747" y="382519"/>
                  <a:pt x="210376" y="384376"/>
                  <a:pt x="225783" y="387457"/>
                </a:cubicBezTo>
                <a:cubicBezTo>
                  <a:pt x="317141" y="405728"/>
                  <a:pt x="173104" y="383251"/>
                  <a:pt x="311023" y="402956"/>
                </a:cubicBezTo>
                <a:cubicBezTo>
                  <a:pt x="419511" y="400373"/>
                  <a:pt x="528180" y="401975"/>
                  <a:pt x="636488" y="395206"/>
                </a:cubicBezTo>
                <a:cubicBezTo>
                  <a:pt x="652793" y="394187"/>
                  <a:pt x="682983" y="379708"/>
                  <a:pt x="682983" y="379708"/>
                </a:cubicBezTo>
                <a:cubicBezTo>
                  <a:pt x="697453" y="370061"/>
                  <a:pt x="720704" y="356756"/>
                  <a:pt x="729478" y="340962"/>
                </a:cubicBezTo>
                <a:cubicBezTo>
                  <a:pt x="737412" y="326681"/>
                  <a:pt x="735914" y="308060"/>
                  <a:pt x="744976" y="294467"/>
                </a:cubicBezTo>
                <a:cubicBezTo>
                  <a:pt x="750142" y="286718"/>
                  <a:pt x="758648" y="280352"/>
                  <a:pt x="760474" y="271220"/>
                </a:cubicBezTo>
                <a:cubicBezTo>
                  <a:pt x="764020" y="253490"/>
                  <a:pt x="775972" y="226017"/>
                  <a:pt x="768223" y="201478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9349465-A653-3646-B742-15C1F1EAF90B}"/>
              </a:ext>
            </a:extLst>
          </p:cNvPr>
          <p:cNvSpPr/>
          <p:nvPr/>
        </p:nvSpPr>
        <p:spPr>
          <a:xfrm>
            <a:off x="5193588" y="3442646"/>
            <a:ext cx="578090" cy="302217"/>
          </a:xfrm>
          <a:custGeom>
            <a:avLst/>
            <a:gdLst>
              <a:gd name="connsiteX0" fmla="*/ 768223 w 770786"/>
              <a:gd name="connsiteY0" fmla="*/ 201478 h 402956"/>
              <a:gd name="connsiteX1" fmla="*/ 713979 w 770786"/>
              <a:gd name="connsiteY1" fmla="*/ 123986 h 402956"/>
              <a:gd name="connsiteX2" fmla="*/ 659735 w 770786"/>
              <a:gd name="connsiteY2" fmla="*/ 69742 h 402956"/>
              <a:gd name="connsiteX3" fmla="*/ 636488 w 770786"/>
              <a:gd name="connsiteY3" fmla="*/ 54244 h 402956"/>
              <a:gd name="connsiteX4" fmla="*/ 620989 w 770786"/>
              <a:gd name="connsiteY4" fmla="*/ 38745 h 402956"/>
              <a:gd name="connsiteX5" fmla="*/ 574494 w 770786"/>
              <a:gd name="connsiteY5" fmla="*/ 23247 h 402956"/>
              <a:gd name="connsiteX6" fmla="*/ 551247 w 770786"/>
              <a:gd name="connsiteY6" fmla="*/ 15498 h 402956"/>
              <a:gd name="connsiteX7" fmla="*/ 528000 w 770786"/>
              <a:gd name="connsiteY7" fmla="*/ 7749 h 402956"/>
              <a:gd name="connsiteX8" fmla="*/ 458257 w 770786"/>
              <a:gd name="connsiteY8" fmla="*/ 0 h 402956"/>
              <a:gd name="connsiteX9" fmla="*/ 287776 w 770786"/>
              <a:gd name="connsiteY9" fmla="*/ 15498 h 402956"/>
              <a:gd name="connsiteX10" fmla="*/ 256779 w 770786"/>
              <a:gd name="connsiteY10" fmla="*/ 23247 h 402956"/>
              <a:gd name="connsiteX11" fmla="*/ 187037 w 770786"/>
              <a:gd name="connsiteY11" fmla="*/ 46495 h 402956"/>
              <a:gd name="connsiteX12" fmla="*/ 140542 w 770786"/>
              <a:gd name="connsiteY12" fmla="*/ 61993 h 402956"/>
              <a:gd name="connsiteX13" fmla="*/ 94047 w 770786"/>
              <a:gd name="connsiteY13" fmla="*/ 85240 h 402956"/>
              <a:gd name="connsiteX14" fmla="*/ 63050 w 770786"/>
              <a:gd name="connsiteY14" fmla="*/ 116237 h 402956"/>
              <a:gd name="connsiteX15" fmla="*/ 24305 w 770786"/>
              <a:gd name="connsiteY15" fmla="*/ 147234 h 402956"/>
              <a:gd name="connsiteX16" fmla="*/ 16556 w 770786"/>
              <a:gd name="connsiteY16" fmla="*/ 170481 h 402956"/>
              <a:gd name="connsiteX17" fmla="*/ 1057 w 770786"/>
              <a:gd name="connsiteY17" fmla="*/ 185979 h 402956"/>
              <a:gd name="connsiteX18" fmla="*/ 8806 w 770786"/>
              <a:gd name="connsiteY18" fmla="*/ 278969 h 402956"/>
              <a:gd name="connsiteX19" fmla="*/ 39803 w 770786"/>
              <a:gd name="connsiteY19" fmla="*/ 309966 h 402956"/>
              <a:gd name="connsiteX20" fmla="*/ 70800 w 770786"/>
              <a:gd name="connsiteY20" fmla="*/ 348712 h 402956"/>
              <a:gd name="connsiteX21" fmla="*/ 117294 w 770786"/>
              <a:gd name="connsiteY21" fmla="*/ 364210 h 402956"/>
              <a:gd name="connsiteX22" fmla="*/ 140542 w 770786"/>
              <a:gd name="connsiteY22" fmla="*/ 371959 h 402956"/>
              <a:gd name="connsiteX23" fmla="*/ 179288 w 770786"/>
              <a:gd name="connsiteY23" fmla="*/ 379708 h 402956"/>
              <a:gd name="connsiteX24" fmla="*/ 225783 w 770786"/>
              <a:gd name="connsiteY24" fmla="*/ 387457 h 402956"/>
              <a:gd name="connsiteX25" fmla="*/ 311023 w 770786"/>
              <a:gd name="connsiteY25" fmla="*/ 402956 h 402956"/>
              <a:gd name="connsiteX26" fmla="*/ 636488 w 770786"/>
              <a:gd name="connsiteY26" fmla="*/ 395206 h 402956"/>
              <a:gd name="connsiteX27" fmla="*/ 682983 w 770786"/>
              <a:gd name="connsiteY27" fmla="*/ 379708 h 402956"/>
              <a:gd name="connsiteX28" fmla="*/ 729478 w 770786"/>
              <a:gd name="connsiteY28" fmla="*/ 340962 h 402956"/>
              <a:gd name="connsiteX29" fmla="*/ 744976 w 770786"/>
              <a:gd name="connsiteY29" fmla="*/ 294467 h 402956"/>
              <a:gd name="connsiteX30" fmla="*/ 760474 w 770786"/>
              <a:gd name="connsiteY30" fmla="*/ 271220 h 402956"/>
              <a:gd name="connsiteX31" fmla="*/ 768223 w 770786"/>
              <a:gd name="connsiteY31" fmla="*/ 201478 h 402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770786" h="402956">
                <a:moveTo>
                  <a:pt x="768223" y="201478"/>
                </a:moveTo>
                <a:cubicBezTo>
                  <a:pt x="760474" y="176939"/>
                  <a:pt x="746710" y="156715"/>
                  <a:pt x="713979" y="123986"/>
                </a:cubicBezTo>
                <a:cubicBezTo>
                  <a:pt x="700340" y="83068"/>
                  <a:pt x="713026" y="105270"/>
                  <a:pt x="659735" y="69742"/>
                </a:cubicBezTo>
                <a:cubicBezTo>
                  <a:pt x="651986" y="64576"/>
                  <a:pt x="643073" y="60829"/>
                  <a:pt x="636488" y="54244"/>
                </a:cubicBezTo>
                <a:cubicBezTo>
                  <a:pt x="631322" y="49078"/>
                  <a:pt x="627524" y="42012"/>
                  <a:pt x="620989" y="38745"/>
                </a:cubicBezTo>
                <a:cubicBezTo>
                  <a:pt x="606377" y="31439"/>
                  <a:pt x="589992" y="28413"/>
                  <a:pt x="574494" y="23247"/>
                </a:cubicBezTo>
                <a:lnTo>
                  <a:pt x="551247" y="15498"/>
                </a:lnTo>
                <a:cubicBezTo>
                  <a:pt x="543498" y="12915"/>
                  <a:pt x="536118" y="8651"/>
                  <a:pt x="528000" y="7749"/>
                </a:cubicBezTo>
                <a:lnTo>
                  <a:pt x="458257" y="0"/>
                </a:lnTo>
                <a:cubicBezTo>
                  <a:pt x="350562" y="6335"/>
                  <a:pt x="358520" y="-222"/>
                  <a:pt x="287776" y="15498"/>
                </a:cubicBezTo>
                <a:cubicBezTo>
                  <a:pt x="277379" y="17808"/>
                  <a:pt x="266980" y="20187"/>
                  <a:pt x="256779" y="23247"/>
                </a:cubicBezTo>
                <a:cubicBezTo>
                  <a:pt x="256677" y="23277"/>
                  <a:pt x="198711" y="42603"/>
                  <a:pt x="187037" y="46495"/>
                </a:cubicBezTo>
                <a:cubicBezTo>
                  <a:pt x="187036" y="46495"/>
                  <a:pt x="140543" y="61992"/>
                  <a:pt x="140542" y="61993"/>
                </a:cubicBezTo>
                <a:cubicBezTo>
                  <a:pt x="110498" y="82022"/>
                  <a:pt x="126129" y="74546"/>
                  <a:pt x="94047" y="85240"/>
                </a:cubicBezTo>
                <a:cubicBezTo>
                  <a:pt x="83715" y="95572"/>
                  <a:pt x="75208" y="108132"/>
                  <a:pt x="63050" y="116237"/>
                </a:cubicBezTo>
                <a:cubicBezTo>
                  <a:pt x="33724" y="135788"/>
                  <a:pt x="46388" y="125149"/>
                  <a:pt x="24305" y="147234"/>
                </a:cubicBezTo>
                <a:cubicBezTo>
                  <a:pt x="21722" y="154983"/>
                  <a:pt x="20759" y="163477"/>
                  <a:pt x="16556" y="170481"/>
                </a:cubicBezTo>
                <a:cubicBezTo>
                  <a:pt x="12797" y="176746"/>
                  <a:pt x="1578" y="178692"/>
                  <a:pt x="1057" y="185979"/>
                </a:cubicBezTo>
                <a:cubicBezTo>
                  <a:pt x="-1159" y="217004"/>
                  <a:pt x="-472" y="249281"/>
                  <a:pt x="8806" y="278969"/>
                </a:cubicBezTo>
                <a:cubicBezTo>
                  <a:pt x="13164" y="292916"/>
                  <a:pt x="31698" y="297808"/>
                  <a:pt x="39803" y="309966"/>
                </a:cubicBezTo>
                <a:cubicBezTo>
                  <a:pt x="45279" y="318180"/>
                  <a:pt x="59758" y="343191"/>
                  <a:pt x="70800" y="348712"/>
                </a:cubicBezTo>
                <a:cubicBezTo>
                  <a:pt x="85412" y="356018"/>
                  <a:pt x="101796" y="359044"/>
                  <a:pt x="117294" y="364210"/>
                </a:cubicBezTo>
                <a:cubicBezTo>
                  <a:pt x="125043" y="366793"/>
                  <a:pt x="132532" y="370357"/>
                  <a:pt x="140542" y="371959"/>
                </a:cubicBezTo>
                <a:lnTo>
                  <a:pt x="179288" y="379708"/>
                </a:lnTo>
                <a:cubicBezTo>
                  <a:pt x="194747" y="382519"/>
                  <a:pt x="210376" y="384376"/>
                  <a:pt x="225783" y="387457"/>
                </a:cubicBezTo>
                <a:cubicBezTo>
                  <a:pt x="317141" y="405728"/>
                  <a:pt x="173104" y="383251"/>
                  <a:pt x="311023" y="402956"/>
                </a:cubicBezTo>
                <a:cubicBezTo>
                  <a:pt x="419511" y="400373"/>
                  <a:pt x="528180" y="401975"/>
                  <a:pt x="636488" y="395206"/>
                </a:cubicBezTo>
                <a:cubicBezTo>
                  <a:pt x="652793" y="394187"/>
                  <a:pt x="682983" y="379708"/>
                  <a:pt x="682983" y="379708"/>
                </a:cubicBezTo>
                <a:cubicBezTo>
                  <a:pt x="697453" y="370061"/>
                  <a:pt x="720704" y="356756"/>
                  <a:pt x="729478" y="340962"/>
                </a:cubicBezTo>
                <a:cubicBezTo>
                  <a:pt x="737412" y="326681"/>
                  <a:pt x="735914" y="308060"/>
                  <a:pt x="744976" y="294467"/>
                </a:cubicBezTo>
                <a:cubicBezTo>
                  <a:pt x="750142" y="286718"/>
                  <a:pt x="758648" y="280352"/>
                  <a:pt x="760474" y="271220"/>
                </a:cubicBezTo>
                <a:cubicBezTo>
                  <a:pt x="764020" y="253490"/>
                  <a:pt x="775972" y="226017"/>
                  <a:pt x="768223" y="201478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8585129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Questions? Australian JR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3601F1-2823-6E46-B859-2B49277B5B8E}"/>
              </a:ext>
            </a:extLst>
          </p:cNvPr>
          <p:cNvSpPr txBox="1"/>
          <p:nvPr/>
        </p:nvSpPr>
        <p:spPr>
          <a:xfrm>
            <a:off x="1458697" y="914868"/>
            <a:ext cx="6245651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GB" sz="750" dirty="0"/>
          </a:p>
          <a:p>
            <a:endParaRPr lang="en-US" sz="1350" dirty="0"/>
          </a:p>
          <a:p>
            <a:endParaRPr lang="en-US" sz="13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C370B3-EB09-9A4C-A90C-E98B45CBD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874" y="975328"/>
            <a:ext cx="4562253" cy="3832292"/>
          </a:xfrm>
          <a:prstGeom prst="rect">
            <a:avLst/>
          </a:prstGeom>
        </p:spPr>
      </p:pic>
      <p:sp>
        <p:nvSpPr>
          <p:cNvPr id="14" name="Freeform 13">
            <a:extLst>
              <a:ext uri="{FF2B5EF4-FFF2-40B4-BE49-F238E27FC236}">
                <a16:creationId xmlns:a16="http://schemas.microsoft.com/office/drawing/2014/main" id="{1AE64450-CCED-0B4B-B18F-2E54D3CBB064}"/>
              </a:ext>
            </a:extLst>
          </p:cNvPr>
          <p:cNvSpPr/>
          <p:nvPr/>
        </p:nvSpPr>
        <p:spPr>
          <a:xfrm>
            <a:off x="5220072" y="4299942"/>
            <a:ext cx="578090" cy="302217"/>
          </a:xfrm>
          <a:custGeom>
            <a:avLst/>
            <a:gdLst>
              <a:gd name="connsiteX0" fmla="*/ 768223 w 770786"/>
              <a:gd name="connsiteY0" fmla="*/ 201478 h 402956"/>
              <a:gd name="connsiteX1" fmla="*/ 713979 w 770786"/>
              <a:gd name="connsiteY1" fmla="*/ 123986 h 402956"/>
              <a:gd name="connsiteX2" fmla="*/ 659735 w 770786"/>
              <a:gd name="connsiteY2" fmla="*/ 69742 h 402956"/>
              <a:gd name="connsiteX3" fmla="*/ 636488 w 770786"/>
              <a:gd name="connsiteY3" fmla="*/ 54244 h 402956"/>
              <a:gd name="connsiteX4" fmla="*/ 620989 w 770786"/>
              <a:gd name="connsiteY4" fmla="*/ 38745 h 402956"/>
              <a:gd name="connsiteX5" fmla="*/ 574494 w 770786"/>
              <a:gd name="connsiteY5" fmla="*/ 23247 h 402956"/>
              <a:gd name="connsiteX6" fmla="*/ 551247 w 770786"/>
              <a:gd name="connsiteY6" fmla="*/ 15498 h 402956"/>
              <a:gd name="connsiteX7" fmla="*/ 528000 w 770786"/>
              <a:gd name="connsiteY7" fmla="*/ 7749 h 402956"/>
              <a:gd name="connsiteX8" fmla="*/ 458257 w 770786"/>
              <a:gd name="connsiteY8" fmla="*/ 0 h 402956"/>
              <a:gd name="connsiteX9" fmla="*/ 287776 w 770786"/>
              <a:gd name="connsiteY9" fmla="*/ 15498 h 402956"/>
              <a:gd name="connsiteX10" fmla="*/ 256779 w 770786"/>
              <a:gd name="connsiteY10" fmla="*/ 23247 h 402956"/>
              <a:gd name="connsiteX11" fmla="*/ 187037 w 770786"/>
              <a:gd name="connsiteY11" fmla="*/ 46495 h 402956"/>
              <a:gd name="connsiteX12" fmla="*/ 140542 w 770786"/>
              <a:gd name="connsiteY12" fmla="*/ 61993 h 402956"/>
              <a:gd name="connsiteX13" fmla="*/ 94047 w 770786"/>
              <a:gd name="connsiteY13" fmla="*/ 85240 h 402956"/>
              <a:gd name="connsiteX14" fmla="*/ 63050 w 770786"/>
              <a:gd name="connsiteY14" fmla="*/ 116237 h 402956"/>
              <a:gd name="connsiteX15" fmla="*/ 24305 w 770786"/>
              <a:gd name="connsiteY15" fmla="*/ 147234 h 402956"/>
              <a:gd name="connsiteX16" fmla="*/ 16556 w 770786"/>
              <a:gd name="connsiteY16" fmla="*/ 170481 h 402956"/>
              <a:gd name="connsiteX17" fmla="*/ 1057 w 770786"/>
              <a:gd name="connsiteY17" fmla="*/ 185979 h 402956"/>
              <a:gd name="connsiteX18" fmla="*/ 8806 w 770786"/>
              <a:gd name="connsiteY18" fmla="*/ 278969 h 402956"/>
              <a:gd name="connsiteX19" fmla="*/ 39803 w 770786"/>
              <a:gd name="connsiteY19" fmla="*/ 309966 h 402956"/>
              <a:gd name="connsiteX20" fmla="*/ 70800 w 770786"/>
              <a:gd name="connsiteY20" fmla="*/ 348712 h 402956"/>
              <a:gd name="connsiteX21" fmla="*/ 117294 w 770786"/>
              <a:gd name="connsiteY21" fmla="*/ 364210 h 402956"/>
              <a:gd name="connsiteX22" fmla="*/ 140542 w 770786"/>
              <a:gd name="connsiteY22" fmla="*/ 371959 h 402956"/>
              <a:gd name="connsiteX23" fmla="*/ 179288 w 770786"/>
              <a:gd name="connsiteY23" fmla="*/ 379708 h 402956"/>
              <a:gd name="connsiteX24" fmla="*/ 225783 w 770786"/>
              <a:gd name="connsiteY24" fmla="*/ 387457 h 402956"/>
              <a:gd name="connsiteX25" fmla="*/ 311023 w 770786"/>
              <a:gd name="connsiteY25" fmla="*/ 402956 h 402956"/>
              <a:gd name="connsiteX26" fmla="*/ 636488 w 770786"/>
              <a:gd name="connsiteY26" fmla="*/ 395206 h 402956"/>
              <a:gd name="connsiteX27" fmla="*/ 682983 w 770786"/>
              <a:gd name="connsiteY27" fmla="*/ 379708 h 402956"/>
              <a:gd name="connsiteX28" fmla="*/ 729478 w 770786"/>
              <a:gd name="connsiteY28" fmla="*/ 340962 h 402956"/>
              <a:gd name="connsiteX29" fmla="*/ 744976 w 770786"/>
              <a:gd name="connsiteY29" fmla="*/ 294467 h 402956"/>
              <a:gd name="connsiteX30" fmla="*/ 760474 w 770786"/>
              <a:gd name="connsiteY30" fmla="*/ 271220 h 402956"/>
              <a:gd name="connsiteX31" fmla="*/ 768223 w 770786"/>
              <a:gd name="connsiteY31" fmla="*/ 201478 h 402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770786" h="402956">
                <a:moveTo>
                  <a:pt x="768223" y="201478"/>
                </a:moveTo>
                <a:cubicBezTo>
                  <a:pt x="760474" y="176939"/>
                  <a:pt x="746710" y="156715"/>
                  <a:pt x="713979" y="123986"/>
                </a:cubicBezTo>
                <a:cubicBezTo>
                  <a:pt x="700340" y="83068"/>
                  <a:pt x="713026" y="105270"/>
                  <a:pt x="659735" y="69742"/>
                </a:cubicBezTo>
                <a:cubicBezTo>
                  <a:pt x="651986" y="64576"/>
                  <a:pt x="643073" y="60829"/>
                  <a:pt x="636488" y="54244"/>
                </a:cubicBezTo>
                <a:cubicBezTo>
                  <a:pt x="631322" y="49078"/>
                  <a:pt x="627524" y="42012"/>
                  <a:pt x="620989" y="38745"/>
                </a:cubicBezTo>
                <a:cubicBezTo>
                  <a:pt x="606377" y="31439"/>
                  <a:pt x="589992" y="28413"/>
                  <a:pt x="574494" y="23247"/>
                </a:cubicBezTo>
                <a:lnTo>
                  <a:pt x="551247" y="15498"/>
                </a:lnTo>
                <a:cubicBezTo>
                  <a:pt x="543498" y="12915"/>
                  <a:pt x="536118" y="8651"/>
                  <a:pt x="528000" y="7749"/>
                </a:cubicBezTo>
                <a:lnTo>
                  <a:pt x="458257" y="0"/>
                </a:lnTo>
                <a:cubicBezTo>
                  <a:pt x="350562" y="6335"/>
                  <a:pt x="358520" y="-222"/>
                  <a:pt x="287776" y="15498"/>
                </a:cubicBezTo>
                <a:cubicBezTo>
                  <a:pt x="277379" y="17808"/>
                  <a:pt x="266980" y="20187"/>
                  <a:pt x="256779" y="23247"/>
                </a:cubicBezTo>
                <a:cubicBezTo>
                  <a:pt x="256677" y="23277"/>
                  <a:pt x="198711" y="42603"/>
                  <a:pt x="187037" y="46495"/>
                </a:cubicBezTo>
                <a:cubicBezTo>
                  <a:pt x="187036" y="46495"/>
                  <a:pt x="140543" y="61992"/>
                  <a:pt x="140542" y="61993"/>
                </a:cubicBezTo>
                <a:cubicBezTo>
                  <a:pt x="110498" y="82022"/>
                  <a:pt x="126129" y="74546"/>
                  <a:pt x="94047" y="85240"/>
                </a:cubicBezTo>
                <a:cubicBezTo>
                  <a:pt x="83715" y="95572"/>
                  <a:pt x="75208" y="108132"/>
                  <a:pt x="63050" y="116237"/>
                </a:cubicBezTo>
                <a:cubicBezTo>
                  <a:pt x="33724" y="135788"/>
                  <a:pt x="46388" y="125149"/>
                  <a:pt x="24305" y="147234"/>
                </a:cubicBezTo>
                <a:cubicBezTo>
                  <a:pt x="21722" y="154983"/>
                  <a:pt x="20759" y="163477"/>
                  <a:pt x="16556" y="170481"/>
                </a:cubicBezTo>
                <a:cubicBezTo>
                  <a:pt x="12797" y="176746"/>
                  <a:pt x="1578" y="178692"/>
                  <a:pt x="1057" y="185979"/>
                </a:cubicBezTo>
                <a:cubicBezTo>
                  <a:pt x="-1159" y="217004"/>
                  <a:pt x="-472" y="249281"/>
                  <a:pt x="8806" y="278969"/>
                </a:cubicBezTo>
                <a:cubicBezTo>
                  <a:pt x="13164" y="292916"/>
                  <a:pt x="31698" y="297808"/>
                  <a:pt x="39803" y="309966"/>
                </a:cubicBezTo>
                <a:cubicBezTo>
                  <a:pt x="45279" y="318180"/>
                  <a:pt x="59758" y="343191"/>
                  <a:pt x="70800" y="348712"/>
                </a:cubicBezTo>
                <a:cubicBezTo>
                  <a:pt x="85412" y="356018"/>
                  <a:pt x="101796" y="359044"/>
                  <a:pt x="117294" y="364210"/>
                </a:cubicBezTo>
                <a:cubicBezTo>
                  <a:pt x="125043" y="366793"/>
                  <a:pt x="132532" y="370357"/>
                  <a:pt x="140542" y="371959"/>
                </a:cubicBezTo>
                <a:lnTo>
                  <a:pt x="179288" y="379708"/>
                </a:lnTo>
                <a:cubicBezTo>
                  <a:pt x="194747" y="382519"/>
                  <a:pt x="210376" y="384376"/>
                  <a:pt x="225783" y="387457"/>
                </a:cubicBezTo>
                <a:cubicBezTo>
                  <a:pt x="317141" y="405728"/>
                  <a:pt x="173104" y="383251"/>
                  <a:pt x="311023" y="402956"/>
                </a:cubicBezTo>
                <a:cubicBezTo>
                  <a:pt x="419511" y="400373"/>
                  <a:pt x="528180" y="401975"/>
                  <a:pt x="636488" y="395206"/>
                </a:cubicBezTo>
                <a:cubicBezTo>
                  <a:pt x="652793" y="394187"/>
                  <a:pt x="682983" y="379708"/>
                  <a:pt x="682983" y="379708"/>
                </a:cubicBezTo>
                <a:cubicBezTo>
                  <a:pt x="697453" y="370061"/>
                  <a:pt x="720704" y="356756"/>
                  <a:pt x="729478" y="340962"/>
                </a:cubicBezTo>
                <a:cubicBezTo>
                  <a:pt x="737412" y="326681"/>
                  <a:pt x="735914" y="308060"/>
                  <a:pt x="744976" y="294467"/>
                </a:cubicBezTo>
                <a:cubicBezTo>
                  <a:pt x="750142" y="286718"/>
                  <a:pt x="758648" y="280352"/>
                  <a:pt x="760474" y="271220"/>
                </a:cubicBezTo>
                <a:cubicBezTo>
                  <a:pt x="764020" y="253490"/>
                  <a:pt x="775972" y="226017"/>
                  <a:pt x="768223" y="201478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2E7F78B5-B735-AC49-9CA7-A96063D4C98B}"/>
              </a:ext>
            </a:extLst>
          </p:cNvPr>
          <p:cNvSpPr/>
          <p:nvPr/>
        </p:nvSpPr>
        <p:spPr>
          <a:xfrm>
            <a:off x="3343940" y="4540062"/>
            <a:ext cx="2546497" cy="28432"/>
          </a:xfrm>
          <a:custGeom>
            <a:avLst/>
            <a:gdLst>
              <a:gd name="connsiteX0" fmla="*/ 0 w 2546497"/>
              <a:gd name="connsiteY0" fmla="*/ 5357 h 28432"/>
              <a:gd name="connsiteX1" fmla="*/ 271130 w 2546497"/>
              <a:gd name="connsiteY1" fmla="*/ 5357 h 28432"/>
              <a:gd name="connsiteX2" fmla="*/ 616688 w 2546497"/>
              <a:gd name="connsiteY2" fmla="*/ 10673 h 28432"/>
              <a:gd name="connsiteX3" fmla="*/ 946297 w 2546497"/>
              <a:gd name="connsiteY3" fmla="*/ 5357 h 28432"/>
              <a:gd name="connsiteX4" fmla="*/ 1010093 w 2546497"/>
              <a:gd name="connsiteY4" fmla="*/ 40 h 28432"/>
              <a:gd name="connsiteX5" fmla="*/ 1169581 w 2546497"/>
              <a:gd name="connsiteY5" fmla="*/ 5357 h 28432"/>
              <a:gd name="connsiteX6" fmla="*/ 1190846 w 2546497"/>
              <a:gd name="connsiteY6" fmla="*/ 10673 h 28432"/>
              <a:gd name="connsiteX7" fmla="*/ 1424762 w 2546497"/>
              <a:gd name="connsiteY7" fmla="*/ 10673 h 28432"/>
              <a:gd name="connsiteX8" fmla="*/ 1903227 w 2546497"/>
              <a:gd name="connsiteY8" fmla="*/ 10673 h 28432"/>
              <a:gd name="connsiteX9" fmla="*/ 1935125 w 2546497"/>
              <a:gd name="connsiteY9" fmla="*/ 5357 h 28432"/>
              <a:gd name="connsiteX10" fmla="*/ 2099930 w 2546497"/>
              <a:gd name="connsiteY10" fmla="*/ 40 h 28432"/>
              <a:gd name="connsiteX11" fmla="*/ 2317897 w 2546497"/>
              <a:gd name="connsiteY11" fmla="*/ 5357 h 28432"/>
              <a:gd name="connsiteX12" fmla="*/ 2339162 w 2546497"/>
              <a:gd name="connsiteY12" fmla="*/ 10673 h 28432"/>
              <a:gd name="connsiteX13" fmla="*/ 2514600 w 2546497"/>
              <a:gd name="connsiteY13" fmla="*/ 5357 h 28432"/>
              <a:gd name="connsiteX14" fmla="*/ 2546497 w 2546497"/>
              <a:gd name="connsiteY14" fmla="*/ 40 h 2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6497" h="28432">
                <a:moveTo>
                  <a:pt x="0" y="5357"/>
                </a:moveTo>
                <a:cubicBezTo>
                  <a:pt x="109588" y="27274"/>
                  <a:pt x="-10016" y="5357"/>
                  <a:pt x="271130" y="5357"/>
                </a:cubicBezTo>
                <a:cubicBezTo>
                  <a:pt x="386330" y="5357"/>
                  <a:pt x="501502" y="8901"/>
                  <a:pt x="616688" y="10673"/>
                </a:cubicBezTo>
                <a:lnTo>
                  <a:pt x="946297" y="5357"/>
                </a:lnTo>
                <a:cubicBezTo>
                  <a:pt x="967628" y="4780"/>
                  <a:pt x="988754" y="40"/>
                  <a:pt x="1010093" y="40"/>
                </a:cubicBezTo>
                <a:cubicBezTo>
                  <a:pt x="1063285" y="40"/>
                  <a:pt x="1116418" y="3585"/>
                  <a:pt x="1169581" y="5357"/>
                </a:cubicBezTo>
                <a:cubicBezTo>
                  <a:pt x="1176669" y="7129"/>
                  <a:pt x="1183604" y="9707"/>
                  <a:pt x="1190846" y="10673"/>
                </a:cubicBezTo>
                <a:cubicBezTo>
                  <a:pt x="1277323" y="22203"/>
                  <a:pt x="1320231" y="13840"/>
                  <a:pt x="1424762" y="10673"/>
                </a:cubicBezTo>
                <a:cubicBezTo>
                  <a:pt x="1597785" y="45275"/>
                  <a:pt x="1463516" y="20336"/>
                  <a:pt x="1903227" y="10673"/>
                </a:cubicBezTo>
                <a:cubicBezTo>
                  <a:pt x="1914004" y="10436"/>
                  <a:pt x="1924361" y="5939"/>
                  <a:pt x="1935125" y="5357"/>
                </a:cubicBezTo>
                <a:cubicBezTo>
                  <a:pt x="1990008" y="2390"/>
                  <a:pt x="2044995" y="1812"/>
                  <a:pt x="2099930" y="40"/>
                </a:cubicBezTo>
                <a:cubicBezTo>
                  <a:pt x="2172586" y="1812"/>
                  <a:pt x="2245291" y="2130"/>
                  <a:pt x="2317897" y="5357"/>
                </a:cubicBezTo>
                <a:cubicBezTo>
                  <a:pt x="2325196" y="5681"/>
                  <a:pt x="2331856" y="10673"/>
                  <a:pt x="2339162" y="10673"/>
                </a:cubicBezTo>
                <a:cubicBezTo>
                  <a:pt x="2397668" y="10673"/>
                  <a:pt x="2456121" y="7129"/>
                  <a:pt x="2514600" y="5357"/>
                </a:cubicBezTo>
                <a:cubicBezTo>
                  <a:pt x="2539303" y="-820"/>
                  <a:pt x="2528558" y="40"/>
                  <a:pt x="2546497" y="4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F5BF96A5-34D0-654A-BD24-079A2EA32975}"/>
              </a:ext>
            </a:extLst>
          </p:cNvPr>
          <p:cNvSpPr/>
          <p:nvPr/>
        </p:nvSpPr>
        <p:spPr>
          <a:xfrm>
            <a:off x="3343940" y="2946641"/>
            <a:ext cx="2973630" cy="45719"/>
          </a:xfrm>
          <a:custGeom>
            <a:avLst/>
            <a:gdLst>
              <a:gd name="connsiteX0" fmla="*/ 0 w 2546497"/>
              <a:gd name="connsiteY0" fmla="*/ 5357 h 28432"/>
              <a:gd name="connsiteX1" fmla="*/ 271130 w 2546497"/>
              <a:gd name="connsiteY1" fmla="*/ 5357 h 28432"/>
              <a:gd name="connsiteX2" fmla="*/ 616688 w 2546497"/>
              <a:gd name="connsiteY2" fmla="*/ 10673 h 28432"/>
              <a:gd name="connsiteX3" fmla="*/ 946297 w 2546497"/>
              <a:gd name="connsiteY3" fmla="*/ 5357 h 28432"/>
              <a:gd name="connsiteX4" fmla="*/ 1010093 w 2546497"/>
              <a:gd name="connsiteY4" fmla="*/ 40 h 28432"/>
              <a:gd name="connsiteX5" fmla="*/ 1169581 w 2546497"/>
              <a:gd name="connsiteY5" fmla="*/ 5357 h 28432"/>
              <a:gd name="connsiteX6" fmla="*/ 1190846 w 2546497"/>
              <a:gd name="connsiteY6" fmla="*/ 10673 h 28432"/>
              <a:gd name="connsiteX7" fmla="*/ 1424762 w 2546497"/>
              <a:gd name="connsiteY7" fmla="*/ 10673 h 28432"/>
              <a:gd name="connsiteX8" fmla="*/ 1903227 w 2546497"/>
              <a:gd name="connsiteY8" fmla="*/ 10673 h 28432"/>
              <a:gd name="connsiteX9" fmla="*/ 1935125 w 2546497"/>
              <a:gd name="connsiteY9" fmla="*/ 5357 h 28432"/>
              <a:gd name="connsiteX10" fmla="*/ 2099930 w 2546497"/>
              <a:gd name="connsiteY10" fmla="*/ 40 h 28432"/>
              <a:gd name="connsiteX11" fmla="*/ 2317897 w 2546497"/>
              <a:gd name="connsiteY11" fmla="*/ 5357 h 28432"/>
              <a:gd name="connsiteX12" fmla="*/ 2339162 w 2546497"/>
              <a:gd name="connsiteY12" fmla="*/ 10673 h 28432"/>
              <a:gd name="connsiteX13" fmla="*/ 2514600 w 2546497"/>
              <a:gd name="connsiteY13" fmla="*/ 5357 h 28432"/>
              <a:gd name="connsiteX14" fmla="*/ 2546497 w 2546497"/>
              <a:gd name="connsiteY14" fmla="*/ 40 h 2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6497" h="28432">
                <a:moveTo>
                  <a:pt x="0" y="5357"/>
                </a:moveTo>
                <a:cubicBezTo>
                  <a:pt x="109588" y="27274"/>
                  <a:pt x="-10016" y="5357"/>
                  <a:pt x="271130" y="5357"/>
                </a:cubicBezTo>
                <a:cubicBezTo>
                  <a:pt x="386330" y="5357"/>
                  <a:pt x="501502" y="8901"/>
                  <a:pt x="616688" y="10673"/>
                </a:cubicBezTo>
                <a:lnTo>
                  <a:pt x="946297" y="5357"/>
                </a:lnTo>
                <a:cubicBezTo>
                  <a:pt x="967628" y="4780"/>
                  <a:pt x="988754" y="40"/>
                  <a:pt x="1010093" y="40"/>
                </a:cubicBezTo>
                <a:cubicBezTo>
                  <a:pt x="1063285" y="40"/>
                  <a:pt x="1116418" y="3585"/>
                  <a:pt x="1169581" y="5357"/>
                </a:cubicBezTo>
                <a:cubicBezTo>
                  <a:pt x="1176669" y="7129"/>
                  <a:pt x="1183604" y="9707"/>
                  <a:pt x="1190846" y="10673"/>
                </a:cubicBezTo>
                <a:cubicBezTo>
                  <a:pt x="1277323" y="22203"/>
                  <a:pt x="1320231" y="13840"/>
                  <a:pt x="1424762" y="10673"/>
                </a:cubicBezTo>
                <a:cubicBezTo>
                  <a:pt x="1597785" y="45275"/>
                  <a:pt x="1463516" y="20336"/>
                  <a:pt x="1903227" y="10673"/>
                </a:cubicBezTo>
                <a:cubicBezTo>
                  <a:pt x="1914004" y="10436"/>
                  <a:pt x="1924361" y="5939"/>
                  <a:pt x="1935125" y="5357"/>
                </a:cubicBezTo>
                <a:cubicBezTo>
                  <a:pt x="1990008" y="2390"/>
                  <a:pt x="2044995" y="1812"/>
                  <a:pt x="2099930" y="40"/>
                </a:cubicBezTo>
                <a:cubicBezTo>
                  <a:pt x="2172586" y="1812"/>
                  <a:pt x="2245291" y="2130"/>
                  <a:pt x="2317897" y="5357"/>
                </a:cubicBezTo>
                <a:cubicBezTo>
                  <a:pt x="2325196" y="5681"/>
                  <a:pt x="2331856" y="10673"/>
                  <a:pt x="2339162" y="10673"/>
                </a:cubicBezTo>
                <a:cubicBezTo>
                  <a:pt x="2397668" y="10673"/>
                  <a:pt x="2456121" y="7129"/>
                  <a:pt x="2514600" y="5357"/>
                </a:cubicBezTo>
                <a:cubicBezTo>
                  <a:pt x="2539303" y="-820"/>
                  <a:pt x="2528558" y="40"/>
                  <a:pt x="2546497" y="4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1B408933-7D21-7F41-BD8B-DD616A812998}"/>
              </a:ext>
            </a:extLst>
          </p:cNvPr>
          <p:cNvSpPr/>
          <p:nvPr/>
        </p:nvSpPr>
        <p:spPr>
          <a:xfrm>
            <a:off x="5171737" y="2706975"/>
            <a:ext cx="578090" cy="302217"/>
          </a:xfrm>
          <a:custGeom>
            <a:avLst/>
            <a:gdLst>
              <a:gd name="connsiteX0" fmla="*/ 768223 w 770786"/>
              <a:gd name="connsiteY0" fmla="*/ 201478 h 402956"/>
              <a:gd name="connsiteX1" fmla="*/ 713979 w 770786"/>
              <a:gd name="connsiteY1" fmla="*/ 123986 h 402956"/>
              <a:gd name="connsiteX2" fmla="*/ 659735 w 770786"/>
              <a:gd name="connsiteY2" fmla="*/ 69742 h 402956"/>
              <a:gd name="connsiteX3" fmla="*/ 636488 w 770786"/>
              <a:gd name="connsiteY3" fmla="*/ 54244 h 402956"/>
              <a:gd name="connsiteX4" fmla="*/ 620989 w 770786"/>
              <a:gd name="connsiteY4" fmla="*/ 38745 h 402956"/>
              <a:gd name="connsiteX5" fmla="*/ 574494 w 770786"/>
              <a:gd name="connsiteY5" fmla="*/ 23247 h 402956"/>
              <a:gd name="connsiteX6" fmla="*/ 551247 w 770786"/>
              <a:gd name="connsiteY6" fmla="*/ 15498 h 402956"/>
              <a:gd name="connsiteX7" fmla="*/ 528000 w 770786"/>
              <a:gd name="connsiteY7" fmla="*/ 7749 h 402956"/>
              <a:gd name="connsiteX8" fmla="*/ 458257 w 770786"/>
              <a:gd name="connsiteY8" fmla="*/ 0 h 402956"/>
              <a:gd name="connsiteX9" fmla="*/ 287776 w 770786"/>
              <a:gd name="connsiteY9" fmla="*/ 15498 h 402956"/>
              <a:gd name="connsiteX10" fmla="*/ 256779 w 770786"/>
              <a:gd name="connsiteY10" fmla="*/ 23247 h 402956"/>
              <a:gd name="connsiteX11" fmla="*/ 187037 w 770786"/>
              <a:gd name="connsiteY11" fmla="*/ 46495 h 402956"/>
              <a:gd name="connsiteX12" fmla="*/ 140542 w 770786"/>
              <a:gd name="connsiteY12" fmla="*/ 61993 h 402956"/>
              <a:gd name="connsiteX13" fmla="*/ 94047 w 770786"/>
              <a:gd name="connsiteY13" fmla="*/ 85240 h 402956"/>
              <a:gd name="connsiteX14" fmla="*/ 63050 w 770786"/>
              <a:gd name="connsiteY14" fmla="*/ 116237 h 402956"/>
              <a:gd name="connsiteX15" fmla="*/ 24305 w 770786"/>
              <a:gd name="connsiteY15" fmla="*/ 147234 h 402956"/>
              <a:gd name="connsiteX16" fmla="*/ 16556 w 770786"/>
              <a:gd name="connsiteY16" fmla="*/ 170481 h 402956"/>
              <a:gd name="connsiteX17" fmla="*/ 1057 w 770786"/>
              <a:gd name="connsiteY17" fmla="*/ 185979 h 402956"/>
              <a:gd name="connsiteX18" fmla="*/ 8806 w 770786"/>
              <a:gd name="connsiteY18" fmla="*/ 278969 h 402956"/>
              <a:gd name="connsiteX19" fmla="*/ 39803 w 770786"/>
              <a:gd name="connsiteY19" fmla="*/ 309966 h 402956"/>
              <a:gd name="connsiteX20" fmla="*/ 70800 w 770786"/>
              <a:gd name="connsiteY20" fmla="*/ 348712 h 402956"/>
              <a:gd name="connsiteX21" fmla="*/ 117294 w 770786"/>
              <a:gd name="connsiteY21" fmla="*/ 364210 h 402956"/>
              <a:gd name="connsiteX22" fmla="*/ 140542 w 770786"/>
              <a:gd name="connsiteY22" fmla="*/ 371959 h 402956"/>
              <a:gd name="connsiteX23" fmla="*/ 179288 w 770786"/>
              <a:gd name="connsiteY23" fmla="*/ 379708 h 402956"/>
              <a:gd name="connsiteX24" fmla="*/ 225783 w 770786"/>
              <a:gd name="connsiteY24" fmla="*/ 387457 h 402956"/>
              <a:gd name="connsiteX25" fmla="*/ 311023 w 770786"/>
              <a:gd name="connsiteY25" fmla="*/ 402956 h 402956"/>
              <a:gd name="connsiteX26" fmla="*/ 636488 w 770786"/>
              <a:gd name="connsiteY26" fmla="*/ 395206 h 402956"/>
              <a:gd name="connsiteX27" fmla="*/ 682983 w 770786"/>
              <a:gd name="connsiteY27" fmla="*/ 379708 h 402956"/>
              <a:gd name="connsiteX28" fmla="*/ 729478 w 770786"/>
              <a:gd name="connsiteY28" fmla="*/ 340962 h 402956"/>
              <a:gd name="connsiteX29" fmla="*/ 744976 w 770786"/>
              <a:gd name="connsiteY29" fmla="*/ 294467 h 402956"/>
              <a:gd name="connsiteX30" fmla="*/ 760474 w 770786"/>
              <a:gd name="connsiteY30" fmla="*/ 271220 h 402956"/>
              <a:gd name="connsiteX31" fmla="*/ 768223 w 770786"/>
              <a:gd name="connsiteY31" fmla="*/ 201478 h 402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770786" h="402956">
                <a:moveTo>
                  <a:pt x="768223" y="201478"/>
                </a:moveTo>
                <a:cubicBezTo>
                  <a:pt x="760474" y="176939"/>
                  <a:pt x="746710" y="156715"/>
                  <a:pt x="713979" y="123986"/>
                </a:cubicBezTo>
                <a:cubicBezTo>
                  <a:pt x="700340" y="83068"/>
                  <a:pt x="713026" y="105270"/>
                  <a:pt x="659735" y="69742"/>
                </a:cubicBezTo>
                <a:cubicBezTo>
                  <a:pt x="651986" y="64576"/>
                  <a:pt x="643073" y="60829"/>
                  <a:pt x="636488" y="54244"/>
                </a:cubicBezTo>
                <a:cubicBezTo>
                  <a:pt x="631322" y="49078"/>
                  <a:pt x="627524" y="42012"/>
                  <a:pt x="620989" y="38745"/>
                </a:cubicBezTo>
                <a:cubicBezTo>
                  <a:pt x="606377" y="31439"/>
                  <a:pt x="589992" y="28413"/>
                  <a:pt x="574494" y="23247"/>
                </a:cubicBezTo>
                <a:lnTo>
                  <a:pt x="551247" y="15498"/>
                </a:lnTo>
                <a:cubicBezTo>
                  <a:pt x="543498" y="12915"/>
                  <a:pt x="536118" y="8651"/>
                  <a:pt x="528000" y="7749"/>
                </a:cubicBezTo>
                <a:lnTo>
                  <a:pt x="458257" y="0"/>
                </a:lnTo>
                <a:cubicBezTo>
                  <a:pt x="350562" y="6335"/>
                  <a:pt x="358520" y="-222"/>
                  <a:pt x="287776" y="15498"/>
                </a:cubicBezTo>
                <a:cubicBezTo>
                  <a:pt x="277379" y="17808"/>
                  <a:pt x="266980" y="20187"/>
                  <a:pt x="256779" y="23247"/>
                </a:cubicBezTo>
                <a:cubicBezTo>
                  <a:pt x="256677" y="23277"/>
                  <a:pt x="198711" y="42603"/>
                  <a:pt x="187037" y="46495"/>
                </a:cubicBezTo>
                <a:cubicBezTo>
                  <a:pt x="187036" y="46495"/>
                  <a:pt x="140543" y="61992"/>
                  <a:pt x="140542" y="61993"/>
                </a:cubicBezTo>
                <a:cubicBezTo>
                  <a:pt x="110498" y="82022"/>
                  <a:pt x="126129" y="74546"/>
                  <a:pt x="94047" y="85240"/>
                </a:cubicBezTo>
                <a:cubicBezTo>
                  <a:pt x="83715" y="95572"/>
                  <a:pt x="75208" y="108132"/>
                  <a:pt x="63050" y="116237"/>
                </a:cubicBezTo>
                <a:cubicBezTo>
                  <a:pt x="33724" y="135788"/>
                  <a:pt x="46388" y="125149"/>
                  <a:pt x="24305" y="147234"/>
                </a:cubicBezTo>
                <a:cubicBezTo>
                  <a:pt x="21722" y="154983"/>
                  <a:pt x="20759" y="163477"/>
                  <a:pt x="16556" y="170481"/>
                </a:cubicBezTo>
                <a:cubicBezTo>
                  <a:pt x="12797" y="176746"/>
                  <a:pt x="1578" y="178692"/>
                  <a:pt x="1057" y="185979"/>
                </a:cubicBezTo>
                <a:cubicBezTo>
                  <a:pt x="-1159" y="217004"/>
                  <a:pt x="-472" y="249281"/>
                  <a:pt x="8806" y="278969"/>
                </a:cubicBezTo>
                <a:cubicBezTo>
                  <a:pt x="13164" y="292916"/>
                  <a:pt x="31698" y="297808"/>
                  <a:pt x="39803" y="309966"/>
                </a:cubicBezTo>
                <a:cubicBezTo>
                  <a:pt x="45279" y="318180"/>
                  <a:pt x="59758" y="343191"/>
                  <a:pt x="70800" y="348712"/>
                </a:cubicBezTo>
                <a:cubicBezTo>
                  <a:pt x="85412" y="356018"/>
                  <a:pt x="101796" y="359044"/>
                  <a:pt x="117294" y="364210"/>
                </a:cubicBezTo>
                <a:cubicBezTo>
                  <a:pt x="125043" y="366793"/>
                  <a:pt x="132532" y="370357"/>
                  <a:pt x="140542" y="371959"/>
                </a:cubicBezTo>
                <a:lnTo>
                  <a:pt x="179288" y="379708"/>
                </a:lnTo>
                <a:cubicBezTo>
                  <a:pt x="194747" y="382519"/>
                  <a:pt x="210376" y="384376"/>
                  <a:pt x="225783" y="387457"/>
                </a:cubicBezTo>
                <a:cubicBezTo>
                  <a:pt x="317141" y="405728"/>
                  <a:pt x="173104" y="383251"/>
                  <a:pt x="311023" y="402956"/>
                </a:cubicBezTo>
                <a:cubicBezTo>
                  <a:pt x="419511" y="400373"/>
                  <a:pt x="528180" y="401975"/>
                  <a:pt x="636488" y="395206"/>
                </a:cubicBezTo>
                <a:cubicBezTo>
                  <a:pt x="652793" y="394187"/>
                  <a:pt x="682983" y="379708"/>
                  <a:pt x="682983" y="379708"/>
                </a:cubicBezTo>
                <a:cubicBezTo>
                  <a:pt x="697453" y="370061"/>
                  <a:pt x="720704" y="356756"/>
                  <a:pt x="729478" y="340962"/>
                </a:cubicBezTo>
                <a:cubicBezTo>
                  <a:pt x="737412" y="326681"/>
                  <a:pt x="735914" y="308060"/>
                  <a:pt x="744976" y="294467"/>
                </a:cubicBezTo>
                <a:cubicBezTo>
                  <a:pt x="750142" y="286718"/>
                  <a:pt x="758648" y="280352"/>
                  <a:pt x="760474" y="271220"/>
                </a:cubicBezTo>
                <a:cubicBezTo>
                  <a:pt x="764020" y="253490"/>
                  <a:pt x="775972" y="226017"/>
                  <a:pt x="768223" y="201478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752952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Questions? KSS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3601F1-2823-6E46-B859-2B49277B5B8E}"/>
              </a:ext>
            </a:extLst>
          </p:cNvPr>
          <p:cNvSpPr txBox="1"/>
          <p:nvPr/>
        </p:nvSpPr>
        <p:spPr>
          <a:xfrm>
            <a:off x="1458697" y="914868"/>
            <a:ext cx="6245651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Minimum clinical important difference (MCID) [7]</a:t>
            </a:r>
          </a:p>
          <a:p>
            <a:r>
              <a:rPr lang="en-US" dirty="0"/>
              <a:t>	KS-FS 6.1 to 6.4</a:t>
            </a:r>
          </a:p>
          <a:p>
            <a:r>
              <a:rPr lang="en-US" dirty="0"/>
              <a:t>	KS-KS  5.3 to 5.9</a:t>
            </a:r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GB" sz="750" dirty="0"/>
          </a:p>
          <a:p>
            <a:endParaRPr lang="en-US" sz="1350" dirty="0"/>
          </a:p>
          <a:p>
            <a:endParaRPr lang="en-US" sz="13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100BFD-6C65-F047-A9D7-F6EDF3D6B000}"/>
              </a:ext>
            </a:extLst>
          </p:cNvPr>
          <p:cNvSpPr txBox="1"/>
          <p:nvPr/>
        </p:nvSpPr>
        <p:spPr>
          <a:xfrm>
            <a:off x="1336433" y="4420414"/>
            <a:ext cx="65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76213"/>
            <a:r>
              <a:rPr lang="en-US" sz="900" dirty="0"/>
              <a:t>[7 ] Lee WC, Kwan YH, Chong HC, </a:t>
            </a:r>
            <a:r>
              <a:rPr lang="en-US" sz="900" i="1" dirty="0"/>
              <a:t>et al.</a:t>
            </a:r>
            <a:r>
              <a:rPr lang="en-US" sz="900" dirty="0"/>
              <a:t> The minimal clinically important difference for Knee Society Clinical Rating System after total knee arthroplasty for primary osteoarthritis. </a:t>
            </a:r>
            <a:r>
              <a:rPr lang="en-US" sz="900" i="1" dirty="0"/>
              <a:t>Knee Surgery, Sport </a:t>
            </a:r>
            <a:r>
              <a:rPr lang="en-US" sz="900" i="1" dirty="0" err="1"/>
              <a:t>Traumatol</a:t>
            </a:r>
            <a:r>
              <a:rPr lang="en-US" sz="900" i="1" dirty="0"/>
              <a:t> </a:t>
            </a:r>
            <a:r>
              <a:rPr lang="en-US" sz="900" i="1" dirty="0" err="1"/>
              <a:t>Arthrosc</a:t>
            </a:r>
            <a:r>
              <a:rPr lang="en-US" sz="900" dirty="0"/>
              <a:t> 2017;</a:t>
            </a:r>
            <a:r>
              <a:rPr lang="en-US" sz="900" b="1" dirty="0"/>
              <a:t>25</a:t>
            </a:r>
            <a:r>
              <a:rPr lang="en-US" sz="900" dirty="0"/>
              <a:t>:3354–9.</a:t>
            </a:r>
          </a:p>
        </p:txBody>
      </p:sp>
    </p:spTree>
    <p:extLst>
      <p:ext uri="{BB962C8B-B14F-4D97-AF65-F5344CB8AC3E}">
        <p14:creationId xmlns:p14="http://schemas.microsoft.com/office/powerpoint/2010/main" val="522392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47" dirty="0"/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Questions? KSS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3601F1-2823-6E46-B859-2B49277B5B8E}"/>
              </a:ext>
            </a:extLst>
          </p:cNvPr>
          <p:cNvSpPr txBox="1"/>
          <p:nvPr/>
        </p:nvSpPr>
        <p:spPr>
          <a:xfrm>
            <a:off x="1458697" y="914868"/>
            <a:ext cx="6245651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Minimum clinical important difference (MCID) [7]</a:t>
            </a:r>
          </a:p>
          <a:p>
            <a:r>
              <a:rPr lang="en-US" dirty="0"/>
              <a:t>	KS-FS 6.1 to 6.4</a:t>
            </a:r>
          </a:p>
          <a:p>
            <a:r>
              <a:rPr lang="en-US" dirty="0"/>
              <a:t>	KS-KS  5.3 to 5.9</a:t>
            </a:r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GB" sz="750" dirty="0"/>
          </a:p>
          <a:p>
            <a:endParaRPr lang="en-US" sz="1350" dirty="0"/>
          </a:p>
          <a:p>
            <a:endParaRPr lang="en-US" sz="13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100BFD-6C65-F047-A9D7-F6EDF3D6B000}"/>
              </a:ext>
            </a:extLst>
          </p:cNvPr>
          <p:cNvSpPr txBox="1"/>
          <p:nvPr/>
        </p:nvSpPr>
        <p:spPr>
          <a:xfrm>
            <a:off x="1336433" y="4420414"/>
            <a:ext cx="65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76213"/>
            <a:r>
              <a:rPr lang="en-US" sz="900" dirty="0"/>
              <a:t>[7 ] Lee WC, Kwan YH, Chong HC, </a:t>
            </a:r>
            <a:r>
              <a:rPr lang="en-US" sz="900" i="1" dirty="0"/>
              <a:t>et al.</a:t>
            </a:r>
            <a:r>
              <a:rPr lang="en-US" sz="900" dirty="0"/>
              <a:t> The minimal clinically important difference for Knee Society Clinical Rating System after total knee arthroplasty for primary osteoarthritis. </a:t>
            </a:r>
            <a:r>
              <a:rPr lang="en-US" sz="900" i="1" dirty="0"/>
              <a:t>Knee Surgery, Sport </a:t>
            </a:r>
            <a:r>
              <a:rPr lang="en-US" sz="900" i="1" dirty="0" err="1"/>
              <a:t>Traumatol</a:t>
            </a:r>
            <a:r>
              <a:rPr lang="en-US" sz="900" i="1" dirty="0"/>
              <a:t> </a:t>
            </a:r>
            <a:r>
              <a:rPr lang="en-US" sz="900" i="1" dirty="0" err="1"/>
              <a:t>Arthrosc</a:t>
            </a:r>
            <a:r>
              <a:rPr lang="en-US" sz="900" dirty="0"/>
              <a:t> 2017;</a:t>
            </a:r>
            <a:r>
              <a:rPr lang="en-US" sz="900" b="1" dirty="0"/>
              <a:t>25</a:t>
            </a:r>
            <a:r>
              <a:rPr lang="en-US" sz="900" dirty="0"/>
              <a:t>:3354–9.</a:t>
            </a:r>
          </a:p>
        </p:txBody>
      </p:sp>
    </p:spTree>
    <p:extLst>
      <p:ext uri="{BB962C8B-B14F-4D97-AF65-F5344CB8AC3E}">
        <p14:creationId xmlns:p14="http://schemas.microsoft.com/office/powerpoint/2010/main" val="30776223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128774" y="0"/>
            <a:ext cx="6872227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7"/>
          </a:p>
        </p:txBody>
      </p:sp>
      <p:sp>
        <p:nvSpPr>
          <p:cNvPr id="40" name="Rectangle 39"/>
          <p:cNvSpPr/>
          <p:nvPr/>
        </p:nvSpPr>
        <p:spPr>
          <a:xfrm>
            <a:off x="1265982" y="141480"/>
            <a:ext cx="6660740" cy="4860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389424" y="1995082"/>
            <a:ext cx="184731" cy="177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53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336433" y="765639"/>
            <a:ext cx="753016" cy="31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r>
              <a:rPr lang="en-US" sz="1661" b="1" dirty="0">
                <a:solidFill>
                  <a:srgbClr val="FCA705"/>
                </a:solidFill>
                <a:latin typeface="Small Fonts"/>
              </a:rPr>
              <a:t>             </a:t>
            </a:r>
            <a:endParaRPr lang="en-US" sz="1247" dirty="0">
              <a:latin typeface="Arial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43003" y="1889919"/>
            <a:ext cx="127909" cy="25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4" tIns="31652" rIns="63304" bIns="31652" numCol="1" anchor="ctr" anchorCtr="0" compatLnSpc="1">
            <a:prstTxWarp prst="textNoShape">
              <a:avLst/>
            </a:prstTxWarp>
            <a:spAutoFit/>
          </a:bodyPr>
          <a:lstStyle/>
          <a:p>
            <a:pPr defTabSz="633069" fontAlgn="base">
              <a:spcBef>
                <a:spcPct val="0"/>
              </a:spcBef>
              <a:spcAft>
                <a:spcPct val="0"/>
              </a:spcAft>
            </a:pPr>
            <a:endParaRPr lang="en-US" sz="1247">
              <a:latin typeface="Arial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0C67AE-ED47-2344-B171-0B631FD80123}"/>
              </a:ext>
            </a:extLst>
          </p:cNvPr>
          <p:cNvCxnSpPr>
            <a:cxnSpLocks/>
          </p:cNvCxnSpPr>
          <p:nvPr/>
        </p:nvCxnSpPr>
        <p:spPr>
          <a:xfrm>
            <a:off x="4433880" y="216901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8AC26C-C33B-524A-BE84-5F55FDA5F6F2}"/>
              </a:ext>
            </a:extLst>
          </p:cNvPr>
          <p:cNvCxnSpPr>
            <a:cxnSpLocks/>
          </p:cNvCxnSpPr>
          <p:nvPr/>
        </p:nvCxnSpPr>
        <p:spPr>
          <a:xfrm flipH="1">
            <a:off x="4326284" y="2768573"/>
            <a:ext cx="569714" cy="54006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50A62B-D2BA-3343-B90D-40D966B556A9}"/>
              </a:ext>
            </a:extLst>
          </p:cNvPr>
          <p:cNvCxnSpPr>
            <a:cxnSpLocks/>
          </p:cNvCxnSpPr>
          <p:nvPr/>
        </p:nvCxnSpPr>
        <p:spPr>
          <a:xfrm>
            <a:off x="4433880" y="3921900"/>
            <a:ext cx="555095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DD32C083-24CF-934D-B5E0-621197C1AF0B}"/>
              </a:ext>
            </a:extLst>
          </p:cNvPr>
          <p:cNvSpPr txBox="1">
            <a:spLocks/>
          </p:cNvSpPr>
          <p:nvPr/>
        </p:nvSpPr>
        <p:spPr>
          <a:xfrm>
            <a:off x="1378992" y="311731"/>
            <a:ext cx="6464299" cy="5379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9144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69" dirty="0">
                <a:solidFill>
                  <a:schemeClr val="bg1"/>
                </a:solidFill>
                <a:cs typeface="Arial" panose="020B0604020202020204" pitchFamily="34" charset="0"/>
              </a:rPr>
              <a:t>Questions? From BOA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3601F1-2823-6E46-B859-2B49277B5B8E}"/>
              </a:ext>
            </a:extLst>
          </p:cNvPr>
          <p:cNvSpPr txBox="1"/>
          <p:nvPr/>
        </p:nvSpPr>
        <p:spPr>
          <a:xfrm>
            <a:off x="1458697" y="914868"/>
            <a:ext cx="6245651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GB" sz="750" dirty="0"/>
          </a:p>
          <a:p>
            <a:endParaRPr lang="en-US" sz="1350" dirty="0"/>
          </a:p>
          <a:p>
            <a:endParaRPr lang="en-US" sz="13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E377C2-787F-EE40-ABF5-1AFF83CD99DE}"/>
              </a:ext>
            </a:extLst>
          </p:cNvPr>
          <p:cNvSpPr txBox="1"/>
          <p:nvPr/>
        </p:nvSpPr>
        <p:spPr>
          <a:xfrm>
            <a:off x="1389424" y="959747"/>
            <a:ext cx="646429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about mobility according to hip fracture classification?</a:t>
            </a:r>
          </a:p>
          <a:p>
            <a:r>
              <a:rPr lang="en-US" dirty="0"/>
              <a:t>If divide the A1, A2 and A3 fractures by age/cognition/pre-fracture mobility/residence is there then a difference by fracture type?</a:t>
            </a:r>
          </a:p>
          <a:p>
            <a:endParaRPr lang="en-US" dirty="0"/>
          </a:p>
          <a:p>
            <a:r>
              <a:rPr lang="en-US" dirty="0"/>
              <a:t>Why is there a difference from the first point of the graphs (8 week FU)?</a:t>
            </a:r>
          </a:p>
          <a:p>
            <a:r>
              <a:rPr lang="en-US" dirty="0"/>
              <a:t>Because the graphs plot difference – well in that case was there a baseline difference </a:t>
            </a:r>
            <a:r>
              <a:rPr lang="en-US"/>
              <a:t>in mobility?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85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Mincho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Mincho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43441</TotalTime>
  <Words>2435</Words>
  <Application>Microsoft Macintosh PowerPoint</Application>
  <PresentationFormat>On-screen Show (16:9)</PresentationFormat>
  <Paragraphs>437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Courier New</vt:lpstr>
      <vt:lpstr>Small Fonts</vt:lpstr>
      <vt:lpstr>Times New Roman</vt:lpstr>
      <vt:lpstr>Wingdings</vt:lpstr>
      <vt:lpstr>Office Theme</vt:lpstr>
      <vt:lpstr>PowerPoint Presentation</vt:lpstr>
      <vt:lpstr>Background</vt:lpstr>
      <vt:lpstr>Methods</vt:lpstr>
      <vt:lpstr>Patient demographics</vt:lpstr>
      <vt:lpstr>Results: Revisions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Surgical Technique</vt:lpstr>
      <vt:lpstr>Patient details</vt:lpstr>
      <vt:lpstr>Indications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Peterborough City Hospital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Proximal humerus fractures</dc:title>
  <dc:creator>Payton, Olivia</dc:creator>
  <cp:lastModifiedBy>James Gill</cp:lastModifiedBy>
  <cp:revision>352</cp:revision>
  <dcterms:created xsi:type="dcterms:W3CDTF">2013-11-04T17:26:13Z</dcterms:created>
  <dcterms:modified xsi:type="dcterms:W3CDTF">2019-09-11T21:32:49Z</dcterms:modified>
</cp:coreProperties>
</file>